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 id="262" r:id="rId4"/>
    <p:sldId id="308" r:id="rId5"/>
    <p:sldId id="305" r:id="rId6"/>
    <p:sldId id="320" r:id="rId7"/>
    <p:sldId id="267" r:id="rId8"/>
    <p:sldId id="286" r:id="rId9"/>
    <p:sldId id="287" r:id="rId10"/>
    <p:sldId id="288" r:id="rId11"/>
    <p:sldId id="265" r:id="rId12"/>
    <p:sldId id="274" r:id="rId13"/>
    <p:sldId id="314" r:id="rId14"/>
    <p:sldId id="316" r:id="rId15"/>
    <p:sldId id="315" r:id="rId16"/>
    <p:sldId id="318" r:id="rId17"/>
    <p:sldId id="321" r:id="rId18"/>
    <p:sldId id="325" r:id="rId19"/>
    <p:sldId id="301" r:id="rId20"/>
    <p:sldId id="322" r:id="rId21"/>
    <p:sldId id="319" r:id="rId22"/>
    <p:sldId id="266" r:id="rId23"/>
    <p:sldId id="303" r:id="rId24"/>
    <p:sldId id="323" r:id="rId25"/>
    <p:sldId id="304" r:id="rId26"/>
    <p:sldId id="281" r:id="rId27"/>
  </p:sldIdLst>
  <p:sldSz cx="12192000" cy="6858000"/>
  <p:notesSz cx="6858000" cy="9144000"/>
  <p:embeddedFontLst>
    <p:embeddedFont>
      <p:font typeface="微软雅黑" panose="020B0503020204020204" pitchFamily="34" charset="-122"/>
      <p:regular r:id="rId32"/>
    </p:embeddedFont>
    <p:embeddedFont>
      <p:font typeface="Segoe UI" panose="020B0502040204020203" pitchFamily="34" charset="0"/>
      <p:regular r:id="rId33"/>
      <p:bold r:id="rId34"/>
      <p:italic r:id="rId35"/>
      <p:boldItalic r:id="rId36"/>
    </p:embeddedFont>
    <p:embeddedFont>
      <p:font typeface="等线" panose="02010600030101010101" pitchFamily="2" charset="-122"/>
      <p:regular r:id="rId37"/>
    </p:embeddedFont>
    <p:embeddedFont>
      <p:font typeface="华文细黑" panose="02010600040101010101" pitchFamily="2" charset="-122"/>
      <p:regular r:id="rId38"/>
    </p:embeddedFont>
    <p:embeddedFont>
      <p:font typeface="Consolas" panose="020B0609020204030204" pitchFamily="49" charset="0"/>
      <p:regular r:id="rId39"/>
      <p:bold r:id="rId40"/>
      <p:italic r:id="rId41"/>
      <p:boldItalic r:id="rId42"/>
    </p:embeddedFont>
  </p:embeddedFontLst>
  <p:custDataLst>
    <p:tags r:id="rId43"/>
  </p:custData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9pPr>
  </p:defaultTextStyle>
  <p:extLst>
    <p:ext uri="{EFAFB233-063F-42B5-8137-9DF3F51BA10A}">
      <p15:sldGuideLst xmlns:p15="http://schemas.microsoft.com/office/powerpoint/2012/main">
        <p15:guide id="1" orient="horz" pos="2256" userDrawn="1">
          <p15:clr>
            <a:srgbClr val="A4A3A4"/>
          </p15:clr>
        </p15:guide>
        <p15:guide id="2" pos="294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百惠儿" initials="百"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5E80B0"/>
    <a:srgbClr val="4B649F"/>
    <a:srgbClr val="7DB1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275"/>
    <p:restoredTop sz="94660"/>
  </p:normalViewPr>
  <p:slideViewPr>
    <p:cSldViewPr snapToGrid="0" showGuides="1">
      <p:cViewPr varScale="1">
        <p:scale>
          <a:sx n="82" d="100"/>
          <a:sy n="82" d="100"/>
        </p:scale>
        <p:origin x="432" y="72"/>
      </p:cViewPr>
      <p:guideLst>
        <p:guide orient="horz" pos="2256"/>
        <p:guide pos="2948"/>
      </p:guideLst>
    </p:cSldViewPr>
  </p:slideViewPr>
  <p:notesTextViewPr>
    <p:cViewPr>
      <p:scale>
        <a:sx n="1" d="1"/>
        <a:sy n="1" d="1"/>
      </p:scale>
      <p:origin x="0" y="0"/>
    </p:cViewPr>
  </p:notesTextViewPr>
  <p:sorterViewPr>
    <p:cViewPr>
      <p:scale>
        <a:sx n="100" d="100"/>
        <a:sy n="100" d="100"/>
      </p:scale>
      <p:origin x="0" y="0"/>
    </p:cViewPr>
  </p:sorter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3" Type="http://schemas.openxmlformats.org/officeDocument/2006/relationships/tags" Target="tags/tag1.xml"/><Relationship Id="rId42" Type="http://schemas.openxmlformats.org/officeDocument/2006/relationships/font" Target="fonts/font11.fntdata"/><Relationship Id="rId41" Type="http://schemas.openxmlformats.org/officeDocument/2006/relationships/font" Target="fonts/font10.fntdata"/><Relationship Id="rId40" Type="http://schemas.openxmlformats.org/officeDocument/2006/relationships/font" Target="fonts/font9.fntdata"/><Relationship Id="rId4" Type="http://schemas.openxmlformats.org/officeDocument/2006/relationships/slide" Target="slides/slide2.xml"/><Relationship Id="rId39" Type="http://schemas.openxmlformats.org/officeDocument/2006/relationships/font" Target="fonts/font8.fntdata"/><Relationship Id="rId38" Type="http://schemas.openxmlformats.org/officeDocument/2006/relationships/font" Target="fonts/font7.fntdata"/><Relationship Id="rId37" Type="http://schemas.openxmlformats.org/officeDocument/2006/relationships/font" Target="fonts/font6.fntdata"/><Relationship Id="rId36" Type="http://schemas.openxmlformats.org/officeDocument/2006/relationships/font" Target="fonts/font5.fntdata"/><Relationship Id="rId35" Type="http://schemas.openxmlformats.org/officeDocument/2006/relationships/font" Target="fonts/font4.fntdata"/><Relationship Id="rId34" Type="http://schemas.openxmlformats.org/officeDocument/2006/relationships/font" Target="fonts/font3.fntdata"/><Relationship Id="rId33" Type="http://schemas.openxmlformats.org/officeDocument/2006/relationships/font" Target="fonts/font2.fntdata"/><Relationship Id="rId32" Type="http://schemas.openxmlformats.org/officeDocument/2006/relationships/font" Target="fonts/font1.fntdata"/><Relationship Id="rId31" Type="http://schemas.openxmlformats.org/officeDocument/2006/relationships/commentAuthors" Target="commentAuthors.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a:t>单击此处编辑母版副标题样式</a:t>
            </a:r>
            <a:endParaRPr lang="zh-CN" altLang="en-US" strike="noStrike" noProof="1"/>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6" name="灯片编号占位符 5"/>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4" name="灯片编号占位符 3"/>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垂直排列标题与&#10;文本">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4" name="灯片编号占位符 3"/>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6" name="灯片编号占位符 5"/>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a:t>单击此处编辑母版文本样式</a:t>
            </a:r>
            <a:endParaRPr lang="zh-CN" altLang="en-US" strike="noStrike" noProof="1"/>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6" name="灯片编号占位符 5"/>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7" name="灯片编号占位符 6"/>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endParaRPr lang="zh-CN" altLang="en-US" strike="noStrike" noProof="1"/>
          </a:p>
        </p:txBody>
      </p:sp>
      <p:sp>
        <p:nvSpPr>
          <p:cNvPr id="4" name="内容占位符 3"/>
          <p:cNvSpPr>
            <a:spLocks noGrp="1"/>
          </p:cNvSpPr>
          <p:nvPr>
            <p:ph sz="half" idx="2"/>
          </p:nvPr>
        </p:nvSpPr>
        <p:spPr>
          <a:xfrm>
            <a:off x="839788" y="2505075"/>
            <a:ext cx="5157787" cy="3684588"/>
          </a:xfrm>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endParaRPr lang="zh-CN" altLang="en-US" strike="noStrike" noProof="1"/>
          </a:p>
        </p:txBody>
      </p:sp>
      <p:sp>
        <p:nvSpPr>
          <p:cNvPr id="6" name="内容占位符 5"/>
          <p:cNvSpPr>
            <a:spLocks noGrp="1"/>
          </p:cNvSpPr>
          <p:nvPr>
            <p:ph sz="quarter" idx="4"/>
          </p:nvPr>
        </p:nvSpPr>
        <p:spPr>
          <a:xfrm>
            <a:off x="6172200" y="2505075"/>
            <a:ext cx="5183188" cy="3684588"/>
          </a:xfrm>
        </p:spPr>
        <p:txBody>
          <a:bodyPr/>
          <a:lstStyle/>
          <a:p>
            <a:pPr lvl="0" fontAlgn="base"/>
            <a:r>
              <a:rPr lang="zh-CN" altLang="en-US" strike="noStrike" noProof="1"/>
              <a:t>单击此处编辑母版文本样式</a:t>
            </a:r>
            <a:endParaRPr lang="zh-CN" altLang="en-US" strike="noStrike" noProof="1"/>
          </a:p>
          <a:p>
            <a:pPr lvl="1" fontAlgn="base"/>
            <a:r>
              <a:rPr lang="zh-CN" altLang="en-US" strike="noStrike" noProof="1"/>
              <a:t>第二级</a:t>
            </a:r>
            <a:endParaRPr lang="zh-CN" altLang="en-US" strike="noStrike" noProof="1"/>
          </a:p>
          <a:p>
            <a:pPr lvl="2" fontAlgn="base"/>
            <a:r>
              <a:rPr lang="zh-CN" altLang="en-US" strike="noStrike" noProof="1"/>
              <a:t>第三级</a:t>
            </a:r>
            <a:endParaRPr lang="zh-CN" altLang="en-US" strike="noStrike" noProof="1"/>
          </a:p>
          <a:p>
            <a:pPr lvl="3" fontAlgn="base"/>
            <a:r>
              <a:rPr lang="zh-CN" altLang="en-US" strike="noStrike" noProof="1"/>
              <a:t>第四级</a:t>
            </a:r>
            <a:endParaRPr lang="zh-CN" altLang="en-US" strike="noStrike" noProof="1"/>
          </a:p>
          <a:p>
            <a:pPr lvl="4" fontAlgn="base"/>
            <a:r>
              <a:rPr lang="zh-CN" altLang="en-US" strike="noStrike" noProof="1"/>
              <a:t>第五级</a:t>
            </a:r>
            <a:endParaRPr lang="zh-CN" altLang="en-US" strike="noStrike" noProof="1"/>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9" name="灯片编号占位符 8"/>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5" name="灯片编号占位符 4"/>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4" name="灯片编号占位符 3"/>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4" name="灯片编号占位符 3"/>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4" name="灯片编号占位符 3"/>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lstStyle/>
          <a:p>
            <a:pPr lvl="0"/>
            <a:r>
              <a:rPr lang="zh-CN" altLang="en-US" dirty="0"/>
              <a:t>单击此处编辑母版标题样式</a:t>
            </a:r>
            <a:endParaRPr lang="zh-CN" altLang="en-US"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nchorCtr="0"/>
          <a:lstStyle/>
          <a:p>
            <a:pPr lvl="0"/>
            <a:r>
              <a:rPr lang="zh-CN" altLang="en-US" dirty="0"/>
              <a:t>单击此处编辑母版文本样式</a:t>
            </a:r>
            <a:endParaRPr lang="zh-CN" altLang="en-US" dirty="0"/>
          </a:p>
          <a:p>
            <a:pPr lvl="1" indent="-228600"/>
            <a:r>
              <a:rPr lang="zh-CN" altLang="en-US" dirty="0"/>
              <a:t>第二级</a:t>
            </a:r>
            <a:endParaRPr lang="zh-CN" altLang="en-US" dirty="0"/>
          </a:p>
          <a:p>
            <a:pPr lvl="2" indent="-228600"/>
            <a:r>
              <a:rPr lang="zh-CN" altLang="en-US" dirty="0"/>
              <a:t>第三级</a:t>
            </a:r>
            <a:endParaRPr lang="zh-CN" altLang="en-US" dirty="0"/>
          </a:p>
          <a:p>
            <a:pPr lvl="3" indent="-228600"/>
            <a:r>
              <a:rPr lang="zh-CN" altLang="en-US" dirty="0"/>
              <a:t>第四级</a:t>
            </a:r>
            <a:endParaRPr lang="zh-CN" altLang="en-US" dirty="0"/>
          </a:p>
          <a:p>
            <a:pPr lvl="4" indent="-228600"/>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defRPr sz="1200" noProof="1">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ct val="0"/>
              </a:spcBef>
              <a:spcAft>
                <a:spcPct val="0"/>
              </a:spcAft>
              <a:buClrTx/>
              <a:buSzTx/>
              <a:buFontTx/>
              <a:buNone/>
              <a:defRPr/>
            </a:pPr>
            <a:fld id="{9C6AECA6-CB79-4E18-B528-83F1FBEA3103}" type="datetimeFigureOut">
              <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rPr>
            </a:fld>
            <a:endParaRPr kumimoji="0" lang="zh-CN" altLang="en-US" sz="1200" b="0" i="0" u="none" strike="noStrike" kern="1200" cap="none" spc="0" normalizeH="0" baseline="0" noProof="1">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defRPr sz="1200" noProof="1">
                <a:solidFill>
                  <a:schemeClr val="tx1">
                    <a:tint val="75000"/>
                  </a:schemeClr>
                </a:solidFill>
              </a:defRPr>
            </a:lvl1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tint val="75000"/>
                </a:schemeClr>
              </a:solidFill>
              <a:effectLst/>
              <a:uLnTx/>
              <a:uFillTx/>
              <a:latin typeface="Arial" panose="020B0604020202020204" pitchFamily="34" charset="0"/>
              <a:ea typeface="微软雅黑" panose="020B0503020204020204" pitchFamily="34" charset="-122"/>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a:defRPr sz="1200">
                <a:solidFill>
                  <a:srgbClr val="898989"/>
                </a:solidFill>
              </a:defRPr>
            </a:lvl1pPr>
          </a:lstStyle>
          <a:p>
            <a:pPr lvl="0" eaLnBrk="1" fontAlgn="base" hangingPunct="1"/>
            <a:fld id="{9A0DB2DC-4C9A-4742-B13C-FB6460FD3503}" type="slidenum">
              <a:rPr lang="zh-CN" altLang="en-US" strike="noStrike" noProof="1" dirty="0">
                <a:latin typeface="Arial" panose="020B0604020202020204" pitchFamily="34" charset="0"/>
                <a:ea typeface="微软雅黑" panose="020B0503020204020204" pitchFamily="34" charset="-122"/>
                <a:cs typeface="+mn-cs"/>
              </a:rPr>
            </a:fld>
            <a:endParaRPr lang="zh-CN" altLang="en-US" strike="noStrike" noProof="1">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Arial" panose="020B0604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Arial" panose="020B0604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Arial" panose="020B0604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Arial" panose="020B0604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Arial" panose="020B0604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Arial" panose="020B0604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Arial" panose="020B0604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Arial" panose="020B0604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4.jpeg"/><Relationship Id="rId4" Type="http://schemas.openxmlformats.org/officeDocument/2006/relationships/image" Target="../media/image13.jpeg"/><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8.jpeg"/><Relationship Id="rId4" Type="http://schemas.openxmlformats.org/officeDocument/2006/relationships/image" Target="../media/image17.jpeg"/><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8.pn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 Target="slide3.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8.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image" Target="../media/image2.png"/><Relationship Id="rId1"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图片 6"/>
          <p:cNvPicPr>
            <a:picLocks noChangeAspect="1"/>
          </p:cNvPicPr>
          <p:nvPr/>
        </p:nvPicPr>
        <p:blipFill>
          <a:blip r:embed="rId1"/>
          <a:stretch>
            <a:fillRect/>
          </a:stretch>
        </p:blipFill>
        <p:spPr>
          <a:xfrm>
            <a:off x="6326188" y="5200650"/>
            <a:ext cx="5865812" cy="1657350"/>
          </a:xfrm>
          <a:prstGeom prst="rect">
            <a:avLst/>
          </a:prstGeom>
          <a:noFill/>
          <a:ln w="9525">
            <a:noFill/>
          </a:ln>
        </p:spPr>
      </p:pic>
      <p:sp>
        <p:nvSpPr>
          <p:cNvPr id="48" name="任意多边形 47"/>
          <p:cNvSpPr/>
          <p:nvPr/>
        </p:nvSpPr>
        <p:spPr>
          <a:xfrm rot="5400000">
            <a:off x="1882775" y="-1425575"/>
            <a:ext cx="914400" cy="4679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2051" name="文本框 62"/>
          <p:cNvSpPr txBox="1"/>
          <p:nvPr/>
        </p:nvSpPr>
        <p:spPr>
          <a:xfrm>
            <a:off x="2194932" y="2736417"/>
            <a:ext cx="7802136" cy="1107996"/>
          </a:xfrm>
          <a:prstGeom prst="rect">
            <a:avLst/>
          </a:prstGeom>
          <a:noFill/>
          <a:ln w="9525">
            <a:noFill/>
          </a:ln>
        </p:spPr>
        <p:txBody>
          <a:bodyPr wrap="none" anchor="t" anchorCtr="0">
            <a:spAutoFit/>
          </a:bodyPr>
          <a:lstStyle/>
          <a:p>
            <a:r>
              <a:rPr lang="en-US" altLang="zh-CN" sz="6600" b="1" dirty="0">
                <a:solidFill>
                  <a:srgbClr val="4B649F"/>
                </a:solidFill>
                <a:latin typeface="Arial" panose="020B0604020202020204" pitchFamily="34" charset="0"/>
                <a:ea typeface="微软雅黑" panose="020B0503020204020204" pitchFamily="34" charset="-122"/>
              </a:rPr>
              <a:t>《</a:t>
            </a:r>
            <a:r>
              <a:rPr lang="zh-CN" altLang="en-US" sz="6600" b="1" dirty="0">
                <a:solidFill>
                  <a:srgbClr val="4B649F"/>
                </a:solidFill>
                <a:latin typeface="Arial" panose="020B0604020202020204" pitchFamily="34" charset="0"/>
                <a:ea typeface="微软雅黑" panose="020B0503020204020204" pitchFamily="34" charset="-122"/>
              </a:rPr>
              <a:t>论十大关系</a:t>
            </a:r>
            <a:r>
              <a:rPr lang="en-US" altLang="zh-CN" sz="6600" b="1" dirty="0">
                <a:solidFill>
                  <a:srgbClr val="4B649F"/>
                </a:solidFill>
                <a:latin typeface="Arial" panose="020B0604020202020204" pitchFamily="34" charset="0"/>
                <a:ea typeface="微软雅黑" panose="020B0503020204020204" pitchFamily="34" charset="-122"/>
              </a:rPr>
              <a:t>》</a:t>
            </a:r>
            <a:r>
              <a:rPr lang="zh-CN" altLang="en-US" sz="6600" b="1" dirty="0">
                <a:solidFill>
                  <a:srgbClr val="4B649F"/>
                </a:solidFill>
                <a:latin typeface="Arial" panose="020B0604020202020204" pitchFamily="34" charset="0"/>
                <a:ea typeface="微软雅黑" panose="020B0503020204020204" pitchFamily="34" charset="-122"/>
              </a:rPr>
              <a:t>解读</a:t>
            </a:r>
            <a:endParaRPr lang="zh-CN" altLang="en-US" sz="6600" b="1" dirty="0">
              <a:solidFill>
                <a:srgbClr val="4B649F"/>
              </a:solidFill>
              <a:latin typeface="Arial" panose="020B0604020202020204" pitchFamily="34" charset="0"/>
              <a:ea typeface="微软雅黑" panose="020B0503020204020204" pitchFamily="34" charset="-122"/>
            </a:endParaRPr>
          </a:p>
        </p:txBody>
      </p:sp>
      <p:grpSp>
        <p:nvGrpSpPr>
          <p:cNvPr id="3" name="组合 2"/>
          <p:cNvGrpSpPr/>
          <p:nvPr/>
        </p:nvGrpSpPr>
        <p:grpSpPr>
          <a:xfrm>
            <a:off x="5266055" y="3952240"/>
            <a:ext cx="2635250" cy="706755"/>
            <a:chOff x="2095500" y="3846513"/>
            <a:chExt cx="1624020" cy="375282"/>
          </a:xfrm>
        </p:grpSpPr>
        <p:grpSp>
          <p:nvGrpSpPr>
            <p:cNvPr id="2052" name="组合 1026"/>
            <p:cNvGrpSpPr/>
            <p:nvPr/>
          </p:nvGrpSpPr>
          <p:grpSpPr>
            <a:xfrm>
              <a:off x="2095500" y="3898900"/>
              <a:ext cx="315913" cy="317500"/>
              <a:chOff x="2724480" y="3856218"/>
              <a:chExt cx="317004" cy="317004"/>
            </a:xfrm>
          </p:grpSpPr>
          <p:sp>
            <p:nvSpPr>
              <p:cNvPr id="1024" name="椭圆 1023"/>
              <p:cNvSpPr/>
              <p:nvPr/>
            </p:nvSpPr>
            <p:spPr>
              <a:xfrm>
                <a:off x="2724480" y="3856218"/>
                <a:ext cx="317004" cy="317004"/>
              </a:xfrm>
              <a:prstGeom prst="ellipse">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03" name="KSO_Shape"/>
              <p:cNvSpPr/>
              <p:nvPr/>
            </p:nvSpPr>
            <p:spPr bwMode="auto">
              <a:xfrm>
                <a:off x="2799351" y="3908524"/>
                <a:ext cx="167263" cy="212393"/>
              </a:xfrm>
              <a:custGeom>
                <a:avLst/>
                <a:gdLst>
                  <a:gd name="T0" fmla="*/ 646796 w 5367"/>
                  <a:gd name="T1" fmla="*/ 843536 h 6897"/>
                  <a:gd name="T2" fmla="*/ 520861 w 5367"/>
                  <a:gd name="T3" fmla="*/ 880824 h 6897"/>
                  <a:gd name="T4" fmla="*/ 403764 w 5367"/>
                  <a:gd name="T5" fmla="*/ 946285 h 6897"/>
                  <a:gd name="T6" fmla="*/ 297714 w 5367"/>
                  <a:gd name="T7" fmla="*/ 1036605 h 6897"/>
                  <a:gd name="T8" fmla="*/ 204644 w 5367"/>
                  <a:gd name="T9" fmla="*/ 1149850 h 6897"/>
                  <a:gd name="T10" fmla="*/ 126487 w 5367"/>
                  <a:gd name="T11" fmla="*/ 1282429 h 6897"/>
                  <a:gd name="T12" fmla="*/ 65729 w 5367"/>
                  <a:gd name="T13" fmla="*/ 1432134 h 6897"/>
                  <a:gd name="T14" fmla="*/ 23475 w 5367"/>
                  <a:gd name="T15" fmla="*/ 1595648 h 6897"/>
                  <a:gd name="T16" fmla="*/ 2209 w 5367"/>
                  <a:gd name="T17" fmla="*/ 1771316 h 6897"/>
                  <a:gd name="T18" fmla="*/ 1481389 w 5367"/>
                  <a:gd name="T19" fmla="*/ 1905000 h 6897"/>
                  <a:gd name="T20" fmla="*/ 1480009 w 5367"/>
                  <a:gd name="T21" fmla="*/ 1771316 h 6897"/>
                  <a:gd name="T22" fmla="*/ 1459020 w 5367"/>
                  <a:gd name="T23" fmla="*/ 1595648 h 6897"/>
                  <a:gd name="T24" fmla="*/ 1417041 w 5367"/>
                  <a:gd name="T25" fmla="*/ 1432134 h 6897"/>
                  <a:gd name="T26" fmla="*/ 1355731 w 5367"/>
                  <a:gd name="T27" fmla="*/ 1282429 h 6897"/>
                  <a:gd name="T28" fmla="*/ 1277850 w 5367"/>
                  <a:gd name="T29" fmla="*/ 1149850 h 6897"/>
                  <a:gd name="T30" fmla="*/ 1184780 w 5367"/>
                  <a:gd name="T31" fmla="*/ 1036605 h 6897"/>
                  <a:gd name="T32" fmla="*/ 1078730 w 5367"/>
                  <a:gd name="T33" fmla="*/ 946285 h 6897"/>
                  <a:gd name="T34" fmla="*/ 961633 w 5367"/>
                  <a:gd name="T35" fmla="*/ 880824 h 6897"/>
                  <a:gd name="T36" fmla="*/ 835422 w 5367"/>
                  <a:gd name="T37" fmla="*/ 843536 h 6897"/>
                  <a:gd name="T38" fmla="*/ 747875 w 5367"/>
                  <a:gd name="T39" fmla="*/ 731120 h 6897"/>
                  <a:gd name="T40" fmla="*/ 805043 w 5367"/>
                  <a:gd name="T41" fmla="*/ 726701 h 6897"/>
                  <a:gd name="T42" fmla="*/ 868286 w 5367"/>
                  <a:gd name="T43" fmla="*/ 711786 h 6897"/>
                  <a:gd name="T44" fmla="*/ 926559 w 5367"/>
                  <a:gd name="T45" fmla="*/ 686927 h 6897"/>
                  <a:gd name="T46" fmla="*/ 979032 w 5367"/>
                  <a:gd name="T47" fmla="*/ 653230 h 6897"/>
                  <a:gd name="T48" fmla="*/ 1024876 w 5367"/>
                  <a:gd name="T49" fmla="*/ 611246 h 6897"/>
                  <a:gd name="T50" fmla="*/ 1063264 w 5367"/>
                  <a:gd name="T51" fmla="*/ 562358 h 6897"/>
                  <a:gd name="T52" fmla="*/ 1092815 w 5367"/>
                  <a:gd name="T53" fmla="*/ 507945 h 6897"/>
                  <a:gd name="T54" fmla="*/ 1112699 w 5367"/>
                  <a:gd name="T55" fmla="*/ 448008 h 6897"/>
                  <a:gd name="T56" fmla="*/ 1121813 w 5367"/>
                  <a:gd name="T57" fmla="*/ 384204 h 6897"/>
                  <a:gd name="T58" fmla="*/ 1120432 w 5367"/>
                  <a:gd name="T59" fmla="*/ 328134 h 6897"/>
                  <a:gd name="T60" fmla="*/ 1108004 w 5367"/>
                  <a:gd name="T61" fmla="*/ 265711 h 6897"/>
                  <a:gd name="T62" fmla="*/ 1085358 w 5367"/>
                  <a:gd name="T63" fmla="*/ 207155 h 6897"/>
                  <a:gd name="T64" fmla="*/ 1053322 w 5367"/>
                  <a:gd name="T65" fmla="*/ 153847 h 6897"/>
                  <a:gd name="T66" fmla="*/ 1012725 w 5367"/>
                  <a:gd name="T67" fmla="*/ 107168 h 6897"/>
                  <a:gd name="T68" fmla="*/ 964671 w 5367"/>
                  <a:gd name="T69" fmla="*/ 67395 h 6897"/>
                  <a:gd name="T70" fmla="*/ 910541 w 5367"/>
                  <a:gd name="T71" fmla="*/ 36183 h 6897"/>
                  <a:gd name="T72" fmla="*/ 850335 w 5367"/>
                  <a:gd name="T73" fmla="*/ 14087 h 6897"/>
                  <a:gd name="T74" fmla="*/ 786263 w 5367"/>
                  <a:gd name="T75" fmla="*/ 1933 h 6897"/>
                  <a:gd name="T76" fmla="*/ 728819 w 5367"/>
                  <a:gd name="T77" fmla="*/ 276 h 6897"/>
                  <a:gd name="T78" fmla="*/ 663366 w 5367"/>
                  <a:gd name="T79" fmla="*/ 9391 h 6897"/>
                  <a:gd name="T80" fmla="*/ 602332 w 5367"/>
                  <a:gd name="T81" fmla="*/ 28726 h 6897"/>
                  <a:gd name="T82" fmla="*/ 546545 w 5367"/>
                  <a:gd name="T83" fmla="*/ 57451 h 6897"/>
                  <a:gd name="T84" fmla="*/ 496282 w 5367"/>
                  <a:gd name="T85" fmla="*/ 95015 h 6897"/>
                  <a:gd name="T86" fmla="*/ 453751 w 5367"/>
                  <a:gd name="T87" fmla="*/ 139761 h 6897"/>
                  <a:gd name="T88" fmla="*/ 418954 w 5367"/>
                  <a:gd name="T89" fmla="*/ 191411 h 6897"/>
                  <a:gd name="T90" fmla="*/ 393546 w 5367"/>
                  <a:gd name="T91" fmla="*/ 248310 h 6897"/>
                  <a:gd name="T92" fmla="*/ 378356 w 5367"/>
                  <a:gd name="T93" fmla="*/ 309628 h 6897"/>
                  <a:gd name="T94" fmla="*/ 373938 w 5367"/>
                  <a:gd name="T95" fmla="*/ 365698 h 6897"/>
                  <a:gd name="T96" fmla="*/ 380013 w 5367"/>
                  <a:gd name="T97" fmla="*/ 430054 h 6897"/>
                  <a:gd name="T98" fmla="*/ 396584 w 5367"/>
                  <a:gd name="T99" fmla="*/ 491096 h 6897"/>
                  <a:gd name="T100" fmla="*/ 423372 w 5367"/>
                  <a:gd name="T101" fmla="*/ 547719 h 6897"/>
                  <a:gd name="T102" fmla="*/ 459551 w 5367"/>
                  <a:gd name="T103" fmla="*/ 597988 h 6897"/>
                  <a:gd name="T104" fmla="*/ 503186 w 5367"/>
                  <a:gd name="T105" fmla="*/ 641905 h 6897"/>
                  <a:gd name="T106" fmla="*/ 554278 w 5367"/>
                  <a:gd name="T107" fmla="*/ 678088 h 6897"/>
                  <a:gd name="T108" fmla="*/ 610894 w 5367"/>
                  <a:gd name="T109" fmla="*/ 705709 h 6897"/>
                  <a:gd name="T110" fmla="*/ 672756 w 5367"/>
                  <a:gd name="T111" fmla="*/ 723662 h 6897"/>
                  <a:gd name="T112" fmla="*/ 738209 w 5367"/>
                  <a:gd name="T113" fmla="*/ 730844 h 6897"/>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5367" h="6897">
                    <a:moveTo>
                      <a:pt x="2684" y="3025"/>
                    </a:moveTo>
                    <a:lnTo>
                      <a:pt x="2684" y="3025"/>
                    </a:lnTo>
                    <a:lnTo>
                      <a:pt x="2615" y="3026"/>
                    </a:lnTo>
                    <a:lnTo>
                      <a:pt x="2545" y="3029"/>
                    </a:lnTo>
                    <a:lnTo>
                      <a:pt x="2478" y="3035"/>
                    </a:lnTo>
                    <a:lnTo>
                      <a:pt x="2409" y="3043"/>
                    </a:lnTo>
                    <a:lnTo>
                      <a:pt x="2342" y="3054"/>
                    </a:lnTo>
                    <a:lnTo>
                      <a:pt x="2275" y="3066"/>
                    </a:lnTo>
                    <a:lnTo>
                      <a:pt x="2209" y="3081"/>
                    </a:lnTo>
                    <a:lnTo>
                      <a:pt x="2143" y="3099"/>
                    </a:lnTo>
                    <a:lnTo>
                      <a:pt x="2077" y="3118"/>
                    </a:lnTo>
                    <a:lnTo>
                      <a:pt x="2013" y="3140"/>
                    </a:lnTo>
                    <a:lnTo>
                      <a:pt x="1949" y="3163"/>
                    </a:lnTo>
                    <a:lnTo>
                      <a:pt x="1886" y="3189"/>
                    </a:lnTo>
                    <a:lnTo>
                      <a:pt x="1823" y="3217"/>
                    </a:lnTo>
                    <a:lnTo>
                      <a:pt x="1761" y="3247"/>
                    </a:lnTo>
                    <a:lnTo>
                      <a:pt x="1700" y="3279"/>
                    </a:lnTo>
                    <a:lnTo>
                      <a:pt x="1639" y="3313"/>
                    </a:lnTo>
                    <a:lnTo>
                      <a:pt x="1579" y="3349"/>
                    </a:lnTo>
                    <a:lnTo>
                      <a:pt x="1521" y="3386"/>
                    </a:lnTo>
                    <a:lnTo>
                      <a:pt x="1462" y="3426"/>
                    </a:lnTo>
                    <a:lnTo>
                      <a:pt x="1405" y="3468"/>
                    </a:lnTo>
                    <a:lnTo>
                      <a:pt x="1348" y="3511"/>
                    </a:lnTo>
                    <a:lnTo>
                      <a:pt x="1293" y="3556"/>
                    </a:lnTo>
                    <a:lnTo>
                      <a:pt x="1237" y="3603"/>
                    </a:lnTo>
                    <a:lnTo>
                      <a:pt x="1183" y="3651"/>
                    </a:lnTo>
                    <a:lnTo>
                      <a:pt x="1131" y="3702"/>
                    </a:lnTo>
                    <a:lnTo>
                      <a:pt x="1078" y="3753"/>
                    </a:lnTo>
                    <a:lnTo>
                      <a:pt x="1027" y="3807"/>
                    </a:lnTo>
                    <a:lnTo>
                      <a:pt x="976" y="3863"/>
                    </a:lnTo>
                    <a:lnTo>
                      <a:pt x="927" y="3920"/>
                    </a:lnTo>
                    <a:lnTo>
                      <a:pt x="880" y="3978"/>
                    </a:lnTo>
                    <a:lnTo>
                      <a:pt x="833" y="4038"/>
                    </a:lnTo>
                    <a:lnTo>
                      <a:pt x="786" y="4100"/>
                    </a:lnTo>
                    <a:lnTo>
                      <a:pt x="741" y="4163"/>
                    </a:lnTo>
                    <a:lnTo>
                      <a:pt x="698" y="4227"/>
                    </a:lnTo>
                    <a:lnTo>
                      <a:pt x="655" y="4293"/>
                    </a:lnTo>
                    <a:lnTo>
                      <a:pt x="613" y="4361"/>
                    </a:lnTo>
                    <a:lnTo>
                      <a:pt x="573" y="4429"/>
                    </a:lnTo>
                    <a:lnTo>
                      <a:pt x="533" y="4499"/>
                    </a:lnTo>
                    <a:lnTo>
                      <a:pt x="495" y="4570"/>
                    </a:lnTo>
                    <a:lnTo>
                      <a:pt x="458" y="4643"/>
                    </a:lnTo>
                    <a:lnTo>
                      <a:pt x="423" y="4717"/>
                    </a:lnTo>
                    <a:lnTo>
                      <a:pt x="388" y="4791"/>
                    </a:lnTo>
                    <a:lnTo>
                      <a:pt x="356" y="4868"/>
                    </a:lnTo>
                    <a:lnTo>
                      <a:pt x="324" y="4945"/>
                    </a:lnTo>
                    <a:lnTo>
                      <a:pt x="294" y="5024"/>
                    </a:lnTo>
                    <a:lnTo>
                      <a:pt x="265" y="5104"/>
                    </a:lnTo>
                    <a:lnTo>
                      <a:pt x="238" y="5185"/>
                    </a:lnTo>
                    <a:lnTo>
                      <a:pt x="211" y="5266"/>
                    </a:lnTo>
                    <a:lnTo>
                      <a:pt x="186" y="5349"/>
                    </a:lnTo>
                    <a:lnTo>
                      <a:pt x="163" y="5433"/>
                    </a:lnTo>
                    <a:lnTo>
                      <a:pt x="141" y="5518"/>
                    </a:lnTo>
                    <a:lnTo>
                      <a:pt x="121" y="5603"/>
                    </a:lnTo>
                    <a:lnTo>
                      <a:pt x="102" y="5690"/>
                    </a:lnTo>
                    <a:lnTo>
                      <a:pt x="85" y="5777"/>
                    </a:lnTo>
                    <a:lnTo>
                      <a:pt x="69" y="5866"/>
                    </a:lnTo>
                    <a:lnTo>
                      <a:pt x="54" y="5955"/>
                    </a:lnTo>
                    <a:lnTo>
                      <a:pt x="42" y="6045"/>
                    </a:lnTo>
                    <a:lnTo>
                      <a:pt x="31" y="6136"/>
                    </a:lnTo>
                    <a:lnTo>
                      <a:pt x="22" y="6227"/>
                    </a:lnTo>
                    <a:lnTo>
                      <a:pt x="14" y="6319"/>
                    </a:lnTo>
                    <a:lnTo>
                      <a:pt x="8" y="6413"/>
                    </a:lnTo>
                    <a:lnTo>
                      <a:pt x="4" y="6506"/>
                    </a:lnTo>
                    <a:lnTo>
                      <a:pt x="1" y="6600"/>
                    </a:lnTo>
                    <a:lnTo>
                      <a:pt x="0" y="6695"/>
                    </a:lnTo>
                    <a:lnTo>
                      <a:pt x="1" y="6796"/>
                    </a:lnTo>
                    <a:lnTo>
                      <a:pt x="5" y="6897"/>
                    </a:lnTo>
                    <a:lnTo>
                      <a:pt x="5364" y="6897"/>
                    </a:lnTo>
                    <a:lnTo>
                      <a:pt x="5366" y="6796"/>
                    </a:lnTo>
                    <a:lnTo>
                      <a:pt x="5367" y="6695"/>
                    </a:lnTo>
                    <a:lnTo>
                      <a:pt x="5367" y="6600"/>
                    </a:lnTo>
                    <a:lnTo>
                      <a:pt x="5364" y="6506"/>
                    </a:lnTo>
                    <a:lnTo>
                      <a:pt x="5359" y="6413"/>
                    </a:lnTo>
                    <a:lnTo>
                      <a:pt x="5353" y="6319"/>
                    </a:lnTo>
                    <a:lnTo>
                      <a:pt x="5346" y="6227"/>
                    </a:lnTo>
                    <a:lnTo>
                      <a:pt x="5337" y="6136"/>
                    </a:lnTo>
                    <a:lnTo>
                      <a:pt x="5325" y="6045"/>
                    </a:lnTo>
                    <a:lnTo>
                      <a:pt x="5313" y="5955"/>
                    </a:lnTo>
                    <a:lnTo>
                      <a:pt x="5298" y="5866"/>
                    </a:lnTo>
                    <a:lnTo>
                      <a:pt x="5283" y="5777"/>
                    </a:lnTo>
                    <a:lnTo>
                      <a:pt x="5266" y="5690"/>
                    </a:lnTo>
                    <a:lnTo>
                      <a:pt x="5247" y="5603"/>
                    </a:lnTo>
                    <a:lnTo>
                      <a:pt x="5226" y="5518"/>
                    </a:lnTo>
                    <a:lnTo>
                      <a:pt x="5205" y="5433"/>
                    </a:lnTo>
                    <a:lnTo>
                      <a:pt x="5181" y="5349"/>
                    </a:lnTo>
                    <a:lnTo>
                      <a:pt x="5157" y="5266"/>
                    </a:lnTo>
                    <a:lnTo>
                      <a:pt x="5131" y="5185"/>
                    </a:lnTo>
                    <a:lnTo>
                      <a:pt x="5103" y="5104"/>
                    </a:lnTo>
                    <a:lnTo>
                      <a:pt x="5073" y="5024"/>
                    </a:lnTo>
                    <a:lnTo>
                      <a:pt x="5043" y="4945"/>
                    </a:lnTo>
                    <a:lnTo>
                      <a:pt x="5012" y="4868"/>
                    </a:lnTo>
                    <a:lnTo>
                      <a:pt x="4979" y="4791"/>
                    </a:lnTo>
                    <a:lnTo>
                      <a:pt x="4945" y="4717"/>
                    </a:lnTo>
                    <a:lnTo>
                      <a:pt x="4909" y="4643"/>
                    </a:lnTo>
                    <a:lnTo>
                      <a:pt x="4872" y="4570"/>
                    </a:lnTo>
                    <a:lnTo>
                      <a:pt x="4834" y="4499"/>
                    </a:lnTo>
                    <a:lnTo>
                      <a:pt x="4796" y="4429"/>
                    </a:lnTo>
                    <a:lnTo>
                      <a:pt x="4755" y="4361"/>
                    </a:lnTo>
                    <a:lnTo>
                      <a:pt x="4713" y="4293"/>
                    </a:lnTo>
                    <a:lnTo>
                      <a:pt x="4671" y="4227"/>
                    </a:lnTo>
                    <a:lnTo>
                      <a:pt x="4627" y="4163"/>
                    </a:lnTo>
                    <a:lnTo>
                      <a:pt x="4582" y="4100"/>
                    </a:lnTo>
                    <a:lnTo>
                      <a:pt x="4536" y="4038"/>
                    </a:lnTo>
                    <a:lnTo>
                      <a:pt x="4489" y="3978"/>
                    </a:lnTo>
                    <a:lnTo>
                      <a:pt x="4440" y="3920"/>
                    </a:lnTo>
                    <a:lnTo>
                      <a:pt x="4391" y="3863"/>
                    </a:lnTo>
                    <a:lnTo>
                      <a:pt x="4340" y="3807"/>
                    </a:lnTo>
                    <a:lnTo>
                      <a:pt x="4290" y="3753"/>
                    </a:lnTo>
                    <a:lnTo>
                      <a:pt x="4238" y="3702"/>
                    </a:lnTo>
                    <a:lnTo>
                      <a:pt x="4184" y="3651"/>
                    </a:lnTo>
                    <a:lnTo>
                      <a:pt x="4130" y="3603"/>
                    </a:lnTo>
                    <a:lnTo>
                      <a:pt x="4076" y="3556"/>
                    </a:lnTo>
                    <a:lnTo>
                      <a:pt x="4020" y="3511"/>
                    </a:lnTo>
                    <a:lnTo>
                      <a:pt x="3963" y="3468"/>
                    </a:lnTo>
                    <a:lnTo>
                      <a:pt x="3906" y="3426"/>
                    </a:lnTo>
                    <a:lnTo>
                      <a:pt x="3848" y="3386"/>
                    </a:lnTo>
                    <a:lnTo>
                      <a:pt x="3788" y="3349"/>
                    </a:lnTo>
                    <a:lnTo>
                      <a:pt x="3728" y="3313"/>
                    </a:lnTo>
                    <a:lnTo>
                      <a:pt x="3668" y="3279"/>
                    </a:lnTo>
                    <a:lnTo>
                      <a:pt x="3607" y="3247"/>
                    </a:lnTo>
                    <a:lnTo>
                      <a:pt x="3545" y="3217"/>
                    </a:lnTo>
                    <a:lnTo>
                      <a:pt x="3482" y="3189"/>
                    </a:lnTo>
                    <a:lnTo>
                      <a:pt x="3419" y="3163"/>
                    </a:lnTo>
                    <a:lnTo>
                      <a:pt x="3355" y="3140"/>
                    </a:lnTo>
                    <a:lnTo>
                      <a:pt x="3290" y="3118"/>
                    </a:lnTo>
                    <a:lnTo>
                      <a:pt x="3225" y="3099"/>
                    </a:lnTo>
                    <a:lnTo>
                      <a:pt x="3159" y="3081"/>
                    </a:lnTo>
                    <a:lnTo>
                      <a:pt x="3093" y="3066"/>
                    </a:lnTo>
                    <a:lnTo>
                      <a:pt x="3025" y="3054"/>
                    </a:lnTo>
                    <a:lnTo>
                      <a:pt x="2958" y="3043"/>
                    </a:lnTo>
                    <a:lnTo>
                      <a:pt x="2891" y="3035"/>
                    </a:lnTo>
                    <a:lnTo>
                      <a:pt x="2822" y="3029"/>
                    </a:lnTo>
                    <a:lnTo>
                      <a:pt x="2753" y="3026"/>
                    </a:lnTo>
                    <a:lnTo>
                      <a:pt x="2684" y="3025"/>
                    </a:lnTo>
                    <a:close/>
                    <a:moveTo>
                      <a:pt x="2708" y="2647"/>
                    </a:moveTo>
                    <a:lnTo>
                      <a:pt x="2708" y="2647"/>
                    </a:lnTo>
                    <a:lnTo>
                      <a:pt x="2743" y="2646"/>
                    </a:lnTo>
                    <a:lnTo>
                      <a:pt x="2778" y="2645"/>
                    </a:lnTo>
                    <a:lnTo>
                      <a:pt x="2813" y="2643"/>
                    </a:lnTo>
                    <a:lnTo>
                      <a:pt x="2847" y="2640"/>
                    </a:lnTo>
                    <a:lnTo>
                      <a:pt x="2882" y="2636"/>
                    </a:lnTo>
                    <a:lnTo>
                      <a:pt x="2915" y="2631"/>
                    </a:lnTo>
                    <a:lnTo>
                      <a:pt x="2949" y="2626"/>
                    </a:lnTo>
                    <a:lnTo>
                      <a:pt x="2982" y="2620"/>
                    </a:lnTo>
                    <a:lnTo>
                      <a:pt x="3014" y="2613"/>
                    </a:lnTo>
                    <a:lnTo>
                      <a:pt x="3047" y="2605"/>
                    </a:lnTo>
                    <a:lnTo>
                      <a:pt x="3079" y="2596"/>
                    </a:lnTo>
                    <a:lnTo>
                      <a:pt x="3112" y="2587"/>
                    </a:lnTo>
                    <a:lnTo>
                      <a:pt x="3144" y="2577"/>
                    </a:lnTo>
                    <a:lnTo>
                      <a:pt x="3175" y="2566"/>
                    </a:lnTo>
                    <a:lnTo>
                      <a:pt x="3205" y="2555"/>
                    </a:lnTo>
                    <a:lnTo>
                      <a:pt x="3236" y="2542"/>
                    </a:lnTo>
                    <a:lnTo>
                      <a:pt x="3266" y="2530"/>
                    </a:lnTo>
                    <a:lnTo>
                      <a:pt x="3297" y="2517"/>
                    </a:lnTo>
                    <a:lnTo>
                      <a:pt x="3326" y="2502"/>
                    </a:lnTo>
                    <a:lnTo>
                      <a:pt x="3355" y="2487"/>
                    </a:lnTo>
                    <a:lnTo>
                      <a:pt x="3383" y="2472"/>
                    </a:lnTo>
                    <a:lnTo>
                      <a:pt x="3411" y="2455"/>
                    </a:lnTo>
                    <a:lnTo>
                      <a:pt x="3439" y="2438"/>
                    </a:lnTo>
                    <a:lnTo>
                      <a:pt x="3466" y="2421"/>
                    </a:lnTo>
                    <a:lnTo>
                      <a:pt x="3493" y="2403"/>
                    </a:lnTo>
                    <a:lnTo>
                      <a:pt x="3519" y="2384"/>
                    </a:lnTo>
                    <a:lnTo>
                      <a:pt x="3545" y="2365"/>
                    </a:lnTo>
                    <a:lnTo>
                      <a:pt x="3571" y="2345"/>
                    </a:lnTo>
                    <a:lnTo>
                      <a:pt x="3596" y="2324"/>
                    </a:lnTo>
                    <a:lnTo>
                      <a:pt x="3619" y="2303"/>
                    </a:lnTo>
                    <a:lnTo>
                      <a:pt x="3643" y="2282"/>
                    </a:lnTo>
                    <a:lnTo>
                      <a:pt x="3667" y="2259"/>
                    </a:lnTo>
                    <a:lnTo>
                      <a:pt x="3689" y="2237"/>
                    </a:lnTo>
                    <a:lnTo>
                      <a:pt x="3711" y="2213"/>
                    </a:lnTo>
                    <a:lnTo>
                      <a:pt x="3733" y="2189"/>
                    </a:lnTo>
                    <a:lnTo>
                      <a:pt x="3754" y="2165"/>
                    </a:lnTo>
                    <a:lnTo>
                      <a:pt x="3774" y="2140"/>
                    </a:lnTo>
                    <a:lnTo>
                      <a:pt x="3795" y="2115"/>
                    </a:lnTo>
                    <a:lnTo>
                      <a:pt x="3814" y="2089"/>
                    </a:lnTo>
                    <a:lnTo>
                      <a:pt x="3832" y="2063"/>
                    </a:lnTo>
                    <a:lnTo>
                      <a:pt x="3850" y="2036"/>
                    </a:lnTo>
                    <a:lnTo>
                      <a:pt x="3868" y="2010"/>
                    </a:lnTo>
                    <a:lnTo>
                      <a:pt x="3884" y="1983"/>
                    </a:lnTo>
                    <a:lnTo>
                      <a:pt x="3900" y="1954"/>
                    </a:lnTo>
                    <a:lnTo>
                      <a:pt x="3915" y="1925"/>
                    </a:lnTo>
                    <a:lnTo>
                      <a:pt x="3930" y="1897"/>
                    </a:lnTo>
                    <a:lnTo>
                      <a:pt x="3944" y="1868"/>
                    </a:lnTo>
                    <a:lnTo>
                      <a:pt x="3957" y="1839"/>
                    </a:lnTo>
                    <a:lnTo>
                      <a:pt x="3970" y="1808"/>
                    </a:lnTo>
                    <a:lnTo>
                      <a:pt x="3981" y="1778"/>
                    </a:lnTo>
                    <a:lnTo>
                      <a:pt x="3993" y="1748"/>
                    </a:lnTo>
                    <a:lnTo>
                      <a:pt x="4003" y="1717"/>
                    </a:lnTo>
                    <a:lnTo>
                      <a:pt x="4012" y="1686"/>
                    </a:lnTo>
                    <a:lnTo>
                      <a:pt x="4021" y="1654"/>
                    </a:lnTo>
                    <a:lnTo>
                      <a:pt x="4029" y="1622"/>
                    </a:lnTo>
                    <a:lnTo>
                      <a:pt x="4036" y="1590"/>
                    </a:lnTo>
                    <a:lnTo>
                      <a:pt x="4042" y="1557"/>
                    </a:lnTo>
                    <a:lnTo>
                      <a:pt x="4048" y="1525"/>
                    </a:lnTo>
                    <a:lnTo>
                      <a:pt x="4052" y="1492"/>
                    </a:lnTo>
                    <a:lnTo>
                      <a:pt x="4057" y="1459"/>
                    </a:lnTo>
                    <a:lnTo>
                      <a:pt x="4060" y="1425"/>
                    </a:lnTo>
                    <a:lnTo>
                      <a:pt x="4062" y="1391"/>
                    </a:lnTo>
                    <a:lnTo>
                      <a:pt x="4063" y="1357"/>
                    </a:lnTo>
                    <a:lnTo>
                      <a:pt x="4063" y="1324"/>
                    </a:lnTo>
                    <a:lnTo>
                      <a:pt x="4063" y="1289"/>
                    </a:lnTo>
                    <a:lnTo>
                      <a:pt x="4062" y="1255"/>
                    </a:lnTo>
                    <a:lnTo>
                      <a:pt x="4060" y="1221"/>
                    </a:lnTo>
                    <a:lnTo>
                      <a:pt x="4057" y="1188"/>
                    </a:lnTo>
                    <a:lnTo>
                      <a:pt x="4052" y="1155"/>
                    </a:lnTo>
                    <a:lnTo>
                      <a:pt x="4048" y="1121"/>
                    </a:lnTo>
                    <a:lnTo>
                      <a:pt x="4042" y="1089"/>
                    </a:lnTo>
                    <a:lnTo>
                      <a:pt x="4036" y="1057"/>
                    </a:lnTo>
                    <a:lnTo>
                      <a:pt x="4029" y="1025"/>
                    </a:lnTo>
                    <a:lnTo>
                      <a:pt x="4021" y="993"/>
                    </a:lnTo>
                    <a:lnTo>
                      <a:pt x="4012" y="962"/>
                    </a:lnTo>
                    <a:lnTo>
                      <a:pt x="4003" y="930"/>
                    </a:lnTo>
                    <a:lnTo>
                      <a:pt x="3993" y="899"/>
                    </a:lnTo>
                    <a:lnTo>
                      <a:pt x="3981" y="868"/>
                    </a:lnTo>
                    <a:lnTo>
                      <a:pt x="3970" y="838"/>
                    </a:lnTo>
                    <a:lnTo>
                      <a:pt x="3957" y="809"/>
                    </a:lnTo>
                    <a:lnTo>
                      <a:pt x="3944" y="778"/>
                    </a:lnTo>
                    <a:lnTo>
                      <a:pt x="3930" y="750"/>
                    </a:lnTo>
                    <a:lnTo>
                      <a:pt x="3915" y="721"/>
                    </a:lnTo>
                    <a:lnTo>
                      <a:pt x="3900" y="693"/>
                    </a:lnTo>
                    <a:lnTo>
                      <a:pt x="3884" y="665"/>
                    </a:lnTo>
                    <a:lnTo>
                      <a:pt x="3868" y="638"/>
                    </a:lnTo>
                    <a:lnTo>
                      <a:pt x="3850" y="610"/>
                    </a:lnTo>
                    <a:lnTo>
                      <a:pt x="3832" y="584"/>
                    </a:lnTo>
                    <a:lnTo>
                      <a:pt x="3814" y="557"/>
                    </a:lnTo>
                    <a:lnTo>
                      <a:pt x="3795" y="532"/>
                    </a:lnTo>
                    <a:lnTo>
                      <a:pt x="3774" y="506"/>
                    </a:lnTo>
                    <a:lnTo>
                      <a:pt x="3754" y="481"/>
                    </a:lnTo>
                    <a:lnTo>
                      <a:pt x="3733" y="458"/>
                    </a:lnTo>
                    <a:lnTo>
                      <a:pt x="3711" y="433"/>
                    </a:lnTo>
                    <a:lnTo>
                      <a:pt x="3689" y="411"/>
                    </a:lnTo>
                    <a:lnTo>
                      <a:pt x="3667" y="388"/>
                    </a:lnTo>
                    <a:lnTo>
                      <a:pt x="3643" y="366"/>
                    </a:lnTo>
                    <a:lnTo>
                      <a:pt x="3619" y="344"/>
                    </a:lnTo>
                    <a:lnTo>
                      <a:pt x="3596" y="323"/>
                    </a:lnTo>
                    <a:lnTo>
                      <a:pt x="3571" y="303"/>
                    </a:lnTo>
                    <a:lnTo>
                      <a:pt x="3545" y="282"/>
                    </a:lnTo>
                    <a:lnTo>
                      <a:pt x="3519" y="263"/>
                    </a:lnTo>
                    <a:lnTo>
                      <a:pt x="3493" y="244"/>
                    </a:lnTo>
                    <a:lnTo>
                      <a:pt x="3466" y="226"/>
                    </a:lnTo>
                    <a:lnTo>
                      <a:pt x="3439" y="208"/>
                    </a:lnTo>
                    <a:lnTo>
                      <a:pt x="3411" y="191"/>
                    </a:lnTo>
                    <a:lnTo>
                      <a:pt x="3383" y="176"/>
                    </a:lnTo>
                    <a:lnTo>
                      <a:pt x="3355" y="160"/>
                    </a:lnTo>
                    <a:lnTo>
                      <a:pt x="3326" y="145"/>
                    </a:lnTo>
                    <a:lnTo>
                      <a:pt x="3297" y="131"/>
                    </a:lnTo>
                    <a:lnTo>
                      <a:pt x="3266" y="117"/>
                    </a:lnTo>
                    <a:lnTo>
                      <a:pt x="3236" y="104"/>
                    </a:lnTo>
                    <a:lnTo>
                      <a:pt x="3205" y="92"/>
                    </a:lnTo>
                    <a:lnTo>
                      <a:pt x="3175" y="80"/>
                    </a:lnTo>
                    <a:lnTo>
                      <a:pt x="3144" y="70"/>
                    </a:lnTo>
                    <a:lnTo>
                      <a:pt x="3112" y="60"/>
                    </a:lnTo>
                    <a:lnTo>
                      <a:pt x="3079" y="51"/>
                    </a:lnTo>
                    <a:lnTo>
                      <a:pt x="3047" y="42"/>
                    </a:lnTo>
                    <a:lnTo>
                      <a:pt x="3014" y="34"/>
                    </a:lnTo>
                    <a:lnTo>
                      <a:pt x="2982" y="27"/>
                    </a:lnTo>
                    <a:lnTo>
                      <a:pt x="2949" y="20"/>
                    </a:lnTo>
                    <a:lnTo>
                      <a:pt x="2915" y="15"/>
                    </a:lnTo>
                    <a:lnTo>
                      <a:pt x="2882" y="10"/>
                    </a:lnTo>
                    <a:lnTo>
                      <a:pt x="2847" y="7"/>
                    </a:lnTo>
                    <a:lnTo>
                      <a:pt x="2813" y="4"/>
                    </a:lnTo>
                    <a:lnTo>
                      <a:pt x="2778" y="1"/>
                    </a:lnTo>
                    <a:lnTo>
                      <a:pt x="2743" y="0"/>
                    </a:lnTo>
                    <a:lnTo>
                      <a:pt x="2708" y="0"/>
                    </a:lnTo>
                    <a:lnTo>
                      <a:pt x="2673" y="0"/>
                    </a:lnTo>
                    <a:lnTo>
                      <a:pt x="2639" y="1"/>
                    </a:lnTo>
                    <a:lnTo>
                      <a:pt x="2605" y="4"/>
                    </a:lnTo>
                    <a:lnTo>
                      <a:pt x="2570" y="7"/>
                    </a:lnTo>
                    <a:lnTo>
                      <a:pt x="2536" y="10"/>
                    </a:lnTo>
                    <a:lnTo>
                      <a:pt x="2503" y="15"/>
                    </a:lnTo>
                    <a:lnTo>
                      <a:pt x="2469" y="20"/>
                    </a:lnTo>
                    <a:lnTo>
                      <a:pt x="2436" y="27"/>
                    </a:lnTo>
                    <a:lnTo>
                      <a:pt x="2402" y="34"/>
                    </a:lnTo>
                    <a:lnTo>
                      <a:pt x="2370" y="42"/>
                    </a:lnTo>
                    <a:lnTo>
                      <a:pt x="2338" y="51"/>
                    </a:lnTo>
                    <a:lnTo>
                      <a:pt x="2306" y="60"/>
                    </a:lnTo>
                    <a:lnTo>
                      <a:pt x="2274" y="70"/>
                    </a:lnTo>
                    <a:lnTo>
                      <a:pt x="2243" y="80"/>
                    </a:lnTo>
                    <a:lnTo>
                      <a:pt x="2212" y="92"/>
                    </a:lnTo>
                    <a:lnTo>
                      <a:pt x="2181" y="104"/>
                    </a:lnTo>
                    <a:lnTo>
                      <a:pt x="2152" y="117"/>
                    </a:lnTo>
                    <a:lnTo>
                      <a:pt x="2121" y="131"/>
                    </a:lnTo>
                    <a:lnTo>
                      <a:pt x="2092" y="145"/>
                    </a:lnTo>
                    <a:lnTo>
                      <a:pt x="2063" y="160"/>
                    </a:lnTo>
                    <a:lnTo>
                      <a:pt x="2035" y="176"/>
                    </a:lnTo>
                    <a:lnTo>
                      <a:pt x="2007" y="191"/>
                    </a:lnTo>
                    <a:lnTo>
                      <a:pt x="1979" y="208"/>
                    </a:lnTo>
                    <a:lnTo>
                      <a:pt x="1952" y="226"/>
                    </a:lnTo>
                    <a:lnTo>
                      <a:pt x="1925" y="244"/>
                    </a:lnTo>
                    <a:lnTo>
                      <a:pt x="1899" y="263"/>
                    </a:lnTo>
                    <a:lnTo>
                      <a:pt x="1873" y="282"/>
                    </a:lnTo>
                    <a:lnTo>
                      <a:pt x="1847" y="303"/>
                    </a:lnTo>
                    <a:lnTo>
                      <a:pt x="1822" y="323"/>
                    </a:lnTo>
                    <a:lnTo>
                      <a:pt x="1797" y="344"/>
                    </a:lnTo>
                    <a:lnTo>
                      <a:pt x="1774" y="366"/>
                    </a:lnTo>
                    <a:lnTo>
                      <a:pt x="1751" y="388"/>
                    </a:lnTo>
                    <a:lnTo>
                      <a:pt x="1728" y="411"/>
                    </a:lnTo>
                    <a:lnTo>
                      <a:pt x="1706" y="433"/>
                    </a:lnTo>
                    <a:lnTo>
                      <a:pt x="1685" y="458"/>
                    </a:lnTo>
                    <a:lnTo>
                      <a:pt x="1664" y="481"/>
                    </a:lnTo>
                    <a:lnTo>
                      <a:pt x="1643" y="506"/>
                    </a:lnTo>
                    <a:lnTo>
                      <a:pt x="1623" y="532"/>
                    </a:lnTo>
                    <a:lnTo>
                      <a:pt x="1604" y="557"/>
                    </a:lnTo>
                    <a:lnTo>
                      <a:pt x="1586" y="584"/>
                    </a:lnTo>
                    <a:lnTo>
                      <a:pt x="1568" y="610"/>
                    </a:lnTo>
                    <a:lnTo>
                      <a:pt x="1550" y="638"/>
                    </a:lnTo>
                    <a:lnTo>
                      <a:pt x="1533" y="665"/>
                    </a:lnTo>
                    <a:lnTo>
                      <a:pt x="1517" y="693"/>
                    </a:lnTo>
                    <a:lnTo>
                      <a:pt x="1503" y="721"/>
                    </a:lnTo>
                    <a:lnTo>
                      <a:pt x="1488" y="750"/>
                    </a:lnTo>
                    <a:lnTo>
                      <a:pt x="1474" y="778"/>
                    </a:lnTo>
                    <a:lnTo>
                      <a:pt x="1461" y="809"/>
                    </a:lnTo>
                    <a:lnTo>
                      <a:pt x="1448" y="838"/>
                    </a:lnTo>
                    <a:lnTo>
                      <a:pt x="1436" y="868"/>
                    </a:lnTo>
                    <a:lnTo>
                      <a:pt x="1425" y="899"/>
                    </a:lnTo>
                    <a:lnTo>
                      <a:pt x="1415" y="930"/>
                    </a:lnTo>
                    <a:lnTo>
                      <a:pt x="1406" y="962"/>
                    </a:lnTo>
                    <a:lnTo>
                      <a:pt x="1397" y="993"/>
                    </a:lnTo>
                    <a:lnTo>
                      <a:pt x="1389" y="1025"/>
                    </a:lnTo>
                    <a:lnTo>
                      <a:pt x="1381" y="1057"/>
                    </a:lnTo>
                    <a:lnTo>
                      <a:pt x="1376" y="1089"/>
                    </a:lnTo>
                    <a:lnTo>
                      <a:pt x="1370" y="1121"/>
                    </a:lnTo>
                    <a:lnTo>
                      <a:pt x="1366" y="1155"/>
                    </a:lnTo>
                    <a:lnTo>
                      <a:pt x="1361" y="1188"/>
                    </a:lnTo>
                    <a:lnTo>
                      <a:pt x="1358" y="1221"/>
                    </a:lnTo>
                    <a:lnTo>
                      <a:pt x="1355" y="1255"/>
                    </a:lnTo>
                    <a:lnTo>
                      <a:pt x="1354" y="1289"/>
                    </a:lnTo>
                    <a:lnTo>
                      <a:pt x="1354" y="1324"/>
                    </a:lnTo>
                    <a:lnTo>
                      <a:pt x="1354" y="1357"/>
                    </a:lnTo>
                    <a:lnTo>
                      <a:pt x="1355" y="1391"/>
                    </a:lnTo>
                    <a:lnTo>
                      <a:pt x="1358" y="1425"/>
                    </a:lnTo>
                    <a:lnTo>
                      <a:pt x="1361" y="1459"/>
                    </a:lnTo>
                    <a:lnTo>
                      <a:pt x="1366" y="1492"/>
                    </a:lnTo>
                    <a:lnTo>
                      <a:pt x="1370" y="1525"/>
                    </a:lnTo>
                    <a:lnTo>
                      <a:pt x="1376" y="1557"/>
                    </a:lnTo>
                    <a:lnTo>
                      <a:pt x="1381" y="1590"/>
                    </a:lnTo>
                    <a:lnTo>
                      <a:pt x="1389" y="1622"/>
                    </a:lnTo>
                    <a:lnTo>
                      <a:pt x="1397" y="1654"/>
                    </a:lnTo>
                    <a:lnTo>
                      <a:pt x="1406" y="1686"/>
                    </a:lnTo>
                    <a:lnTo>
                      <a:pt x="1415" y="1717"/>
                    </a:lnTo>
                    <a:lnTo>
                      <a:pt x="1425" y="1748"/>
                    </a:lnTo>
                    <a:lnTo>
                      <a:pt x="1436" y="1778"/>
                    </a:lnTo>
                    <a:lnTo>
                      <a:pt x="1448" y="1808"/>
                    </a:lnTo>
                    <a:lnTo>
                      <a:pt x="1461" y="1839"/>
                    </a:lnTo>
                    <a:lnTo>
                      <a:pt x="1474" y="1868"/>
                    </a:lnTo>
                    <a:lnTo>
                      <a:pt x="1488" y="1897"/>
                    </a:lnTo>
                    <a:lnTo>
                      <a:pt x="1503" y="1925"/>
                    </a:lnTo>
                    <a:lnTo>
                      <a:pt x="1517" y="1954"/>
                    </a:lnTo>
                    <a:lnTo>
                      <a:pt x="1533" y="1983"/>
                    </a:lnTo>
                    <a:lnTo>
                      <a:pt x="1550" y="2010"/>
                    </a:lnTo>
                    <a:lnTo>
                      <a:pt x="1568" y="2036"/>
                    </a:lnTo>
                    <a:lnTo>
                      <a:pt x="1586" y="2063"/>
                    </a:lnTo>
                    <a:lnTo>
                      <a:pt x="1604" y="2089"/>
                    </a:lnTo>
                    <a:lnTo>
                      <a:pt x="1623" y="2115"/>
                    </a:lnTo>
                    <a:lnTo>
                      <a:pt x="1643" y="2140"/>
                    </a:lnTo>
                    <a:lnTo>
                      <a:pt x="1664" y="2165"/>
                    </a:lnTo>
                    <a:lnTo>
                      <a:pt x="1685" y="2189"/>
                    </a:lnTo>
                    <a:lnTo>
                      <a:pt x="1706" y="2213"/>
                    </a:lnTo>
                    <a:lnTo>
                      <a:pt x="1728" y="2237"/>
                    </a:lnTo>
                    <a:lnTo>
                      <a:pt x="1751" y="2259"/>
                    </a:lnTo>
                    <a:lnTo>
                      <a:pt x="1774" y="2282"/>
                    </a:lnTo>
                    <a:lnTo>
                      <a:pt x="1797" y="2303"/>
                    </a:lnTo>
                    <a:lnTo>
                      <a:pt x="1822" y="2324"/>
                    </a:lnTo>
                    <a:lnTo>
                      <a:pt x="1847" y="2345"/>
                    </a:lnTo>
                    <a:lnTo>
                      <a:pt x="1873" y="2365"/>
                    </a:lnTo>
                    <a:lnTo>
                      <a:pt x="1899" y="2384"/>
                    </a:lnTo>
                    <a:lnTo>
                      <a:pt x="1925" y="2403"/>
                    </a:lnTo>
                    <a:lnTo>
                      <a:pt x="1952" y="2421"/>
                    </a:lnTo>
                    <a:lnTo>
                      <a:pt x="1979" y="2438"/>
                    </a:lnTo>
                    <a:lnTo>
                      <a:pt x="2007" y="2455"/>
                    </a:lnTo>
                    <a:lnTo>
                      <a:pt x="2035" y="2472"/>
                    </a:lnTo>
                    <a:lnTo>
                      <a:pt x="2063" y="2487"/>
                    </a:lnTo>
                    <a:lnTo>
                      <a:pt x="2092" y="2502"/>
                    </a:lnTo>
                    <a:lnTo>
                      <a:pt x="2121" y="2517"/>
                    </a:lnTo>
                    <a:lnTo>
                      <a:pt x="2152" y="2530"/>
                    </a:lnTo>
                    <a:lnTo>
                      <a:pt x="2181" y="2542"/>
                    </a:lnTo>
                    <a:lnTo>
                      <a:pt x="2212" y="2555"/>
                    </a:lnTo>
                    <a:lnTo>
                      <a:pt x="2243" y="2566"/>
                    </a:lnTo>
                    <a:lnTo>
                      <a:pt x="2274" y="2577"/>
                    </a:lnTo>
                    <a:lnTo>
                      <a:pt x="2306" y="2587"/>
                    </a:lnTo>
                    <a:lnTo>
                      <a:pt x="2338" y="2596"/>
                    </a:lnTo>
                    <a:lnTo>
                      <a:pt x="2370" y="2605"/>
                    </a:lnTo>
                    <a:lnTo>
                      <a:pt x="2402" y="2613"/>
                    </a:lnTo>
                    <a:lnTo>
                      <a:pt x="2436" y="2620"/>
                    </a:lnTo>
                    <a:lnTo>
                      <a:pt x="2469" y="2626"/>
                    </a:lnTo>
                    <a:lnTo>
                      <a:pt x="2503" y="2631"/>
                    </a:lnTo>
                    <a:lnTo>
                      <a:pt x="2536" y="2636"/>
                    </a:lnTo>
                    <a:lnTo>
                      <a:pt x="2570" y="2640"/>
                    </a:lnTo>
                    <a:lnTo>
                      <a:pt x="2605" y="2643"/>
                    </a:lnTo>
                    <a:lnTo>
                      <a:pt x="2639" y="2645"/>
                    </a:lnTo>
                    <a:lnTo>
                      <a:pt x="2673" y="2646"/>
                    </a:lnTo>
                    <a:lnTo>
                      <a:pt x="2708" y="2647"/>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Calibri" panose="020F0502020204030204" pitchFamily="34" charset="0"/>
                  <a:ea typeface="宋体" panose="02010600030101010101" pitchFamily="2" charset="-122"/>
                  <a:cs typeface="+mn-cs"/>
                </a:endParaRPr>
              </a:p>
            </p:txBody>
          </p:sp>
        </p:grpSp>
        <p:sp>
          <p:nvSpPr>
            <p:cNvPr id="2058" name="文本框 1027"/>
            <p:cNvSpPr txBox="1"/>
            <p:nvPr/>
          </p:nvSpPr>
          <p:spPr>
            <a:xfrm>
              <a:off x="2336951" y="3846513"/>
              <a:ext cx="1382569" cy="375282"/>
            </a:xfrm>
            <a:prstGeom prst="rect">
              <a:avLst/>
            </a:prstGeom>
            <a:noFill/>
            <a:ln w="9525">
              <a:noFill/>
            </a:ln>
          </p:spPr>
          <p:txBody>
            <a:bodyPr wrap="square" anchor="t" anchorCtr="0">
              <a:spAutoFit/>
            </a:bodyPr>
            <a:lstStyle/>
            <a:p>
              <a:r>
                <a:rPr lang="zh-CN" altLang="en-US" sz="4000" dirty="0">
                  <a:latin typeface="Arial" panose="020B0604020202020204" pitchFamily="34" charset="0"/>
                  <a:ea typeface="微软雅黑" panose="020B0503020204020204" pitchFamily="34" charset="-122"/>
                </a:rPr>
                <a:t>第？？</a:t>
              </a:r>
              <a:r>
                <a:rPr lang="zh-CN" altLang="en-US" sz="4000" dirty="0">
                  <a:latin typeface="Arial" panose="020B0604020202020204" pitchFamily="34" charset="0"/>
                  <a:ea typeface="微软雅黑" panose="020B0503020204020204" pitchFamily="34" charset="-122"/>
                </a:rPr>
                <a:t>组</a:t>
              </a:r>
              <a:endParaRPr lang="zh-CN" altLang="en-US" sz="4000" dirty="0">
                <a:latin typeface="Arial" panose="020B0604020202020204" pitchFamily="34" charset="0"/>
                <a:ea typeface="微软雅黑" panose="020B0503020204020204" pitchFamily="34" charset="-122"/>
              </a:endParaRPr>
            </a:p>
          </p:txBody>
        </p:sp>
      </p:grpSp>
      <p:sp>
        <p:nvSpPr>
          <p:cNvPr id="1068" name="矩形 1067"/>
          <p:cNvSpPr/>
          <p:nvPr/>
        </p:nvSpPr>
        <p:spPr>
          <a:xfrm>
            <a:off x="1308099" y="2233613"/>
            <a:ext cx="10129837" cy="2891672"/>
          </a:xfrm>
          <a:prstGeom prst="rect">
            <a:avLst/>
          </a:prstGeom>
          <a:noFill/>
          <a:ln w="2540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069" name="矩形 1068"/>
          <p:cNvSpPr/>
          <p:nvPr/>
        </p:nvSpPr>
        <p:spPr>
          <a:xfrm>
            <a:off x="10961687" y="4649035"/>
            <a:ext cx="476250" cy="4762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17" name="矩形 116"/>
          <p:cNvSpPr/>
          <p:nvPr/>
        </p:nvSpPr>
        <p:spPr>
          <a:xfrm>
            <a:off x="10669587" y="4509731"/>
            <a:ext cx="474663" cy="474663"/>
          </a:xfrm>
          <a:prstGeom prst="rect">
            <a:avLst/>
          </a:prstGeom>
          <a:solidFill>
            <a:srgbClr val="4B649F">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18" name="矩形 117"/>
          <p:cNvSpPr/>
          <p:nvPr/>
        </p:nvSpPr>
        <p:spPr>
          <a:xfrm>
            <a:off x="1308100" y="2233613"/>
            <a:ext cx="474663" cy="474663"/>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19" name="矩形 118"/>
          <p:cNvSpPr/>
          <p:nvPr/>
        </p:nvSpPr>
        <p:spPr>
          <a:xfrm>
            <a:off x="1460500" y="2386013"/>
            <a:ext cx="474663" cy="474663"/>
          </a:xfrm>
          <a:prstGeom prst="rect">
            <a:avLst/>
          </a:prstGeom>
          <a:solidFill>
            <a:srgbClr val="4B649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pic>
        <p:nvPicPr>
          <p:cNvPr id="2" name="图片 1" descr="校徽校名白色"/>
          <p:cNvPicPr>
            <a:picLocks noChangeAspect="1"/>
          </p:cNvPicPr>
          <p:nvPr/>
        </p:nvPicPr>
        <p:blipFill>
          <a:blip r:embed="rId2"/>
          <a:stretch>
            <a:fillRect/>
          </a:stretch>
        </p:blipFill>
        <p:spPr>
          <a:xfrm>
            <a:off x="466090" y="498475"/>
            <a:ext cx="3105785" cy="8318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40000"/>
            <a:ext cx="5619750" cy="1965325"/>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pic>
        <p:nvPicPr>
          <p:cNvPr id="16388" name="图片 9"/>
          <p:cNvPicPr>
            <a:picLocks noChangeAspect="1"/>
          </p:cNvPicPr>
          <p:nvPr/>
        </p:nvPicPr>
        <p:blipFill>
          <a:blip r:embed="rId1"/>
          <a:stretch>
            <a:fillRect/>
          </a:stretch>
        </p:blipFill>
        <p:spPr>
          <a:xfrm>
            <a:off x="6326188" y="5200650"/>
            <a:ext cx="5865812" cy="1657350"/>
          </a:xfrm>
          <a:prstGeom prst="rect">
            <a:avLst/>
          </a:prstGeom>
          <a:noFill/>
          <a:ln w="9525">
            <a:noFill/>
          </a:ln>
        </p:spPr>
      </p:pic>
      <p:pic>
        <p:nvPicPr>
          <p:cNvPr id="16390" name="Picture 13" descr="D:\高校PPT模板\4西安交通大学PPT模板\校徽校名\校徽白色亮.png校徽白色亮"/>
          <p:cNvPicPr>
            <a:picLocks noChangeAspect="1"/>
          </p:cNvPicPr>
          <p:nvPr/>
        </p:nvPicPr>
        <p:blipFill>
          <a:blip r:embed="rId2"/>
          <a:srcRect/>
          <a:stretch>
            <a:fillRect/>
          </a:stretch>
        </p:blipFill>
        <p:spPr>
          <a:xfrm>
            <a:off x="1774825" y="2680494"/>
            <a:ext cx="1787525" cy="1749425"/>
          </a:xfrm>
          <a:prstGeom prst="rect">
            <a:avLst/>
          </a:prstGeom>
          <a:noFill/>
          <a:ln w="9525">
            <a:noFill/>
          </a:ln>
        </p:spPr>
      </p:pic>
      <p:pic>
        <p:nvPicPr>
          <p:cNvPr id="3" name="图片 10"/>
          <p:cNvPicPr>
            <a:picLocks noChangeAspect="1"/>
          </p:cNvPicPr>
          <p:nvPr/>
        </p:nvPicPr>
        <p:blipFill>
          <a:blip r:embed="rId3"/>
          <a:stretch>
            <a:fillRect/>
          </a:stretch>
        </p:blipFill>
        <p:spPr>
          <a:xfrm>
            <a:off x="0" y="0"/>
            <a:ext cx="7878763" cy="2216150"/>
          </a:xfrm>
          <a:prstGeom prst="rect">
            <a:avLst/>
          </a:prstGeom>
          <a:noFill/>
          <a:ln w="9525">
            <a:noFill/>
          </a:ln>
        </p:spPr>
      </p:pic>
      <p:sp>
        <p:nvSpPr>
          <p:cNvPr id="4" name="文本框 2"/>
          <p:cNvSpPr txBox="1"/>
          <p:nvPr/>
        </p:nvSpPr>
        <p:spPr>
          <a:xfrm>
            <a:off x="6645275" y="2772410"/>
            <a:ext cx="4968875" cy="1476375"/>
          </a:xfrm>
          <a:prstGeom prst="rect">
            <a:avLst/>
          </a:prstGeom>
          <a:noFill/>
          <a:ln w="9525">
            <a:noFill/>
          </a:ln>
        </p:spPr>
        <p:txBody>
          <a:bodyPr wrap="square" anchor="t" anchorCtr="0">
            <a:spAutoFit/>
          </a:bodyPr>
          <a:lstStyle/>
          <a:p>
            <a:pPr>
              <a:lnSpc>
                <a:spcPct val="150000"/>
              </a:lnSpc>
            </a:pPr>
            <a:r>
              <a:rPr lang="zh-CN" altLang="en-US" sz="6000" b="1" dirty="0">
                <a:solidFill>
                  <a:srgbClr val="4B649F"/>
                </a:solidFill>
                <a:latin typeface="Arial" panose="020B0604020202020204" pitchFamily="34" charset="0"/>
                <a:ea typeface="微软雅黑" panose="020B0503020204020204" pitchFamily="34" charset="-122"/>
              </a:rPr>
              <a:t>深  度  解  析</a:t>
            </a:r>
            <a:endParaRPr lang="zh-CN" altLang="en-US" sz="6000" b="1" dirty="0">
              <a:solidFill>
                <a:srgbClr val="4B649F"/>
              </a:solidFill>
              <a:latin typeface="Arial" panose="020B0604020202020204" pitchFamily="34" charset="0"/>
              <a:ea typeface="微软雅黑" panose="020B0503020204020204"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09" name="图片 1"/>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5" name="矩形 4"/>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0" name="任意多边形 9"/>
          <p:cNvSpPr/>
          <p:nvPr/>
        </p:nvSpPr>
        <p:spPr>
          <a:xfrm>
            <a:off x="1168400" y="3292475"/>
            <a:ext cx="2836863" cy="935038"/>
          </a:xfrm>
          <a:custGeom>
            <a:avLst/>
            <a:gdLst>
              <a:gd name="connsiteX0" fmla="*/ 0 w 2837889"/>
              <a:gd name="connsiteY0" fmla="*/ 0 h 935213"/>
              <a:gd name="connsiteX1" fmla="*/ 2837889 w 2837889"/>
              <a:gd name="connsiteY1" fmla="*/ 0 h 935213"/>
              <a:gd name="connsiteX2" fmla="*/ 2837889 w 2837889"/>
              <a:gd name="connsiteY2" fmla="*/ 935213 h 935213"/>
              <a:gd name="connsiteX3" fmla="*/ 0 w 2837889"/>
              <a:gd name="connsiteY3" fmla="*/ 935213 h 935213"/>
              <a:gd name="connsiteX4" fmla="*/ 0 w 2837889"/>
              <a:gd name="connsiteY4" fmla="*/ 0 h 935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7889" h="935213">
                <a:moveTo>
                  <a:pt x="0" y="0"/>
                </a:moveTo>
                <a:lnTo>
                  <a:pt x="2837889" y="0"/>
                </a:lnTo>
                <a:lnTo>
                  <a:pt x="2837889" y="935213"/>
                </a:lnTo>
                <a:lnTo>
                  <a:pt x="0" y="935213"/>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25400" tIns="25400" rIns="25400" bIns="25400" anchor="ctr"/>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ea typeface="微软雅黑" panose="020B0503020204020204" pitchFamily="34" charset="-122"/>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5pPr>
          </a:lstStyle>
          <a:p>
            <a:pPr marL="0" marR="0" lvl="0" indent="0" algn="ctr" defTabSz="889000" rtl="0" eaLnBrk="1" fontAlgn="base" latinLnBrk="0" hangingPunct="1">
              <a:lnSpc>
                <a:spcPct val="90000"/>
              </a:lnSpc>
              <a:spcBef>
                <a:spcPct val="0"/>
              </a:spcBef>
              <a:spcAft>
                <a:spcPct val="35000"/>
              </a:spcAft>
              <a:buClrTx/>
              <a:buSzTx/>
              <a:buFontTx/>
              <a:buNone/>
            </a:pPr>
            <a:r>
              <a:rPr kumimoji="0" lang="zh-CN" altLang="en-US" sz="2400" b="1" i="0" u="none" strike="noStrike" kern="1200" cap="none" spc="0" normalizeH="0" baseline="0" noProof="1">
                <a:solidFill>
                  <a:srgbClr val="A6A6A6"/>
                </a:solidFill>
                <a:latin typeface="Arial" panose="020B0604020202020204" pitchFamily="34" charset="0"/>
                <a:ea typeface="微软雅黑" panose="020B0503020204020204" pitchFamily="34" charset="-122"/>
                <a:cs typeface="+mn-cs"/>
                <a:sym typeface="+mn-lt"/>
              </a:rPr>
              <a:t>经济建设与</a:t>
            </a:r>
            <a:endParaRPr kumimoji="0" lang="zh-CN" altLang="en-US" sz="2400" b="1" i="0" u="none" strike="noStrike" kern="1200" cap="none" spc="0" normalizeH="0" baseline="0" noProof="1">
              <a:solidFill>
                <a:srgbClr val="A6A6A6"/>
              </a:solidFill>
              <a:latin typeface="Arial" panose="020B0604020202020204" pitchFamily="34" charset="0"/>
              <a:ea typeface="微软雅黑" panose="020B0503020204020204" pitchFamily="34" charset="-122"/>
              <a:cs typeface="+mn-cs"/>
              <a:sym typeface="+mn-lt"/>
            </a:endParaRPr>
          </a:p>
          <a:p>
            <a:pPr marL="0" marR="0" lvl="0" indent="0" algn="ctr" defTabSz="889000" rtl="0" eaLnBrk="1" fontAlgn="base" latinLnBrk="0" hangingPunct="1">
              <a:lnSpc>
                <a:spcPct val="90000"/>
              </a:lnSpc>
              <a:spcBef>
                <a:spcPct val="0"/>
              </a:spcBef>
              <a:spcAft>
                <a:spcPct val="35000"/>
              </a:spcAft>
              <a:buClrTx/>
              <a:buSzTx/>
              <a:buFontTx/>
              <a:buNone/>
            </a:pPr>
            <a:r>
              <a:rPr kumimoji="0" lang="zh-CN" altLang="en-US" sz="2400" b="1" i="0" u="none" strike="noStrike" kern="1200" cap="none" spc="0" normalizeH="0" baseline="0" noProof="1">
                <a:solidFill>
                  <a:srgbClr val="A6A6A6"/>
                </a:solidFill>
                <a:latin typeface="Arial" panose="020B0604020202020204" pitchFamily="34" charset="0"/>
                <a:ea typeface="微软雅黑" panose="020B0503020204020204" pitchFamily="34" charset="-122"/>
                <a:cs typeface="+mn-cs"/>
                <a:sym typeface="+mn-lt"/>
              </a:rPr>
              <a:t>国防建设的关系</a:t>
            </a:r>
            <a:endParaRPr kumimoji="0" lang="zh-CN" altLang="en-US" sz="2400" b="1" i="0" u="none" strike="noStrike" kern="1200" cap="none" spc="0" normalizeH="0" baseline="0" noProof="1">
              <a:solidFill>
                <a:srgbClr val="A6A6A6"/>
              </a:solidFill>
              <a:latin typeface="Arial" panose="020B0604020202020204" pitchFamily="34" charset="0"/>
              <a:ea typeface="微软雅黑" panose="020B0503020204020204" pitchFamily="34" charset="-122"/>
              <a:cs typeface="+mn-cs"/>
              <a:sym typeface="+mn-lt"/>
            </a:endParaRPr>
          </a:p>
        </p:txBody>
      </p:sp>
      <p:sp>
        <p:nvSpPr>
          <p:cNvPr id="11" name="椭圆 10"/>
          <p:cNvSpPr/>
          <p:nvPr/>
        </p:nvSpPr>
        <p:spPr>
          <a:xfrm>
            <a:off x="1165225" y="3008313"/>
            <a:ext cx="225425" cy="225425"/>
          </a:xfrm>
          <a:prstGeom prst="ellipse">
            <a:avLst/>
          </a:prstGeom>
          <a:solidFill>
            <a:srgbClr val="4B649F"/>
          </a:solidFill>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2" name="椭圆 11"/>
          <p:cNvSpPr/>
          <p:nvPr/>
        </p:nvSpPr>
        <p:spPr>
          <a:xfrm>
            <a:off x="1322388" y="2692400"/>
            <a:ext cx="225425" cy="225425"/>
          </a:xfrm>
          <a:prstGeom prst="ellipse">
            <a:avLst/>
          </a:prstGeom>
          <a:solidFill>
            <a:srgbClr val="4B649F"/>
          </a:solidFill>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3" name="椭圆 12"/>
          <p:cNvSpPr/>
          <p:nvPr/>
        </p:nvSpPr>
        <p:spPr>
          <a:xfrm>
            <a:off x="1701800" y="2755900"/>
            <a:ext cx="355600" cy="354013"/>
          </a:xfrm>
          <a:prstGeom prst="ellipse">
            <a:avLst/>
          </a:prstGeom>
          <a:solidFill>
            <a:srgbClr val="4B649F"/>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14" name="椭圆 13"/>
          <p:cNvSpPr/>
          <p:nvPr/>
        </p:nvSpPr>
        <p:spPr>
          <a:xfrm>
            <a:off x="2017713" y="2408238"/>
            <a:ext cx="225425" cy="225425"/>
          </a:xfrm>
          <a:prstGeom prst="ellipse">
            <a:avLst/>
          </a:prstGeom>
          <a:solidFill>
            <a:srgbClr val="4B649F"/>
          </a:solidFill>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15" name="椭圆 14"/>
          <p:cNvSpPr/>
          <p:nvPr/>
        </p:nvSpPr>
        <p:spPr>
          <a:xfrm>
            <a:off x="2428875" y="2281238"/>
            <a:ext cx="225425" cy="225425"/>
          </a:xfrm>
          <a:prstGeom prst="ellipse">
            <a:avLst/>
          </a:prstGeom>
          <a:solidFill>
            <a:srgbClr val="4B649F"/>
          </a:solidFill>
          <a:ln>
            <a:noFill/>
          </a:ln>
        </p:spPr>
        <p:style>
          <a:lnRef idx="2">
            <a:scrgbClr r="0" g="0" b="0"/>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sp>
      <p:sp>
        <p:nvSpPr>
          <p:cNvPr id="16" name="椭圆 15"/>
          <p:cNvSpPr/>
          <p:nvPr/>
        </p:nvSpPr>
        <p:spPr>
          <a:xfrm>
            <a:off x="2935288" y="2503488"/>
            <a:ext cx="225425" cy="225425"/>
          </a:xfrm>
          <a:prstGeom prst="ellipse">
            <a:avLst/>
          </a:prstGeom>
          <a:solidFill>
            <a:srgbClr val="4B649F"/>
          </a:solidFill>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7" name="椭圆 16"/>
          <p:cNvSpPr/>
          <p:nvPr/>
        </p:nvSpPr>
        <p:spPr>
          <a:xfrm>
            <a:off x="3251200" y="2660650"/>
            <a:ext cx="354013" cy="355600"/>
          </a:xfrm>
          <a:prstGeom prst="ellipse">
            <a:avLst/>
          </a:prstGeom>
          <a:solidFill>
            <a:srgbClr val="4B649F"/>
          </a:solidFill>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18" name="椭圆 17"/>
          <p:cNvSpPr/>
          <p:nvPr/>
        </p:nvSpPr>
        <p:spPr>
          <a:xfrm>
            <a:off x="3692525" y="3008313"/>
            <a:ext cx="227013" cy="225425"/>
          </a:xfrm>
          <a:prstGeom prst="ellipse">
            <a:avLst/>
          </a:prstGeom>
          <a:solidFill>
            <a:srgbClr val="4B649F"/>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19" name="椭圆 18"/>
          <p:cNvSpPr/>
          <p:nvPr/>
        </p:nvSpPr>
        <p:spPr>
          <a:xfrm>
            <a:off x="3883025" y="3355975"/>
            <a:ext cx="225425" cy="225425"/>
          </a:xfrm>
          <a:prstGeom prst="ellipse">
            <a:avLst/>
          </a:prstGeom>
          <a:solidFill>
            <a:srgbClr val="4B649F"/>
          </a:solidFill>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20" name="椭圆 19"/>
          <p:cNvSpPr/>
          <p:nvPr/>
        </p:nvSpPr>
        <p:spPr>
          <a:xfrm>
            <a:off x="2239963" y="2692400"/>
            <a:ext cx="579438" cy="581025"/>
          </a:xfrm>
          <a:prstGeom prst="ellipse">
            <a:avLst/>
          </a:prstGeom>
          <a:solidFill>
            <a:srgbClr val="4B649F"/>
          </a:solidFill>
          <a:ln>
            <a:noFill/>
          </a:ln>
        </p:spPr>
        <p:style>
          <a:lnRef idx="2">
            <a:scrgbClr r="0" g="0" b="0"/>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sp>
      <p:sp>
        <p:nvSpPr>
          <p:cNvPr id="21" name="椭圆 20"/>
          <p:cNvSpPr/>
          <p:nvPr/>
        </p:nvSpPr>
        <p:spPr>
          <a:xfrm>
            <a:off x="1006475" y="3894138"/>
            <a:ext cx="225425" cy="225425"/>
          </a:xfrm>
          <a:prstGeom prst="ellipse">
            <a:avLst/>
          </a:prstGeom>
          <a:solidFill>
            <a:srgbClr val="4B649F"/>
          </a:solidFill>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2" name="椭圆 21"/>
          <p:cNvSpPr/>
          <p:nvPr/>
        </p:nvSpPr>
        <p:spPr>
          <a:xfrm>
            <a:off x="1196975" y="4178300"/>
            <a:ext cx="354013" cy="354013"/>
          </a:xfrm>
          <a:prstGeom prst="ellipse">
            <a:avLst/>
          </a:prstGeom>
          <a:solidFill>
            <a:srgbClr val="4B649F"/>
          </a:solidFill>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23" name="椭圆 22"/>
          <p:cNvSpPr/>
          <p:nvPr/>
        </p:nvSpPr>
        <p:spPr>
          <a:xfrm>
            <a:off x="1670050" y="4430713"/>
            <a:ext cx="515938" cy="515938"/>
          </a:xfrm>
          <a:prstGeom prst="ellipse">
            <a:avLst/>
          </a:prstGeom>
          <a:solidFill>
            <a:srgbClr val="4B649F"/>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24" name="椭圆 23"/>
          <p:cNvSpPr/>
          <p:nvPr/>
        </p:nvSpPr>
        <p:spPr>
          <a:xfrm>
            <a:off x="2333625" y="4841875"/>
            <a:ext cx="227013" cy="225425"/>
          </a:xfrm>
          <a:prstGeom prst="ellipse">
            <a:avLst/>
          </a:prstGeom>
          <a:solidFill>
            <a:srgbClr val="4B649F"/>
          </a:solidFill>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25" name="椭圆 24"/>
          <p:cNvSpPr/>
          <p:nvPr/>
        </p:nvSpPr>
        <p:spPr>
          <a:xfrm>
            <a:off x="2460625" y="4430713"/>
            <a:ext cx="354013" cy="354013"/>
          </a:xfrm>
          <a:prstGeom prst="ellipse">
            <a:avLst/>
          </a:prstGeom>
          <a:solidFill>
            <a:srgbClr val="4B649F"/>
          </a:solidFill>
          <a:ln>
            <a:noFill/>
          </a:ln>
        </p:spPr>
        <p:style>
          <a:lnRef idx="2">
            <a:scrgbClr r="0" g="0" b="0"/>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sp>
      <p:sp>
        <p:nvSpPr>
          <p:cNvPr id="26" name="椭圆 25"/>
          <p:cNvSpPr/>
          <p:nvPr/>
        </p:nvSpPr>
        <p:spPr>
          <a:xfrm>
            <a:off x="2776538" y="4873625"/>
            <a:ext cx="225425" cy="225425"/>
          </a:xfrm>
          <a:prstGeom prst="ellipse">
            <a:avLst/>
          </a:prstGeom>
          <a:solidFill>
            <a:srgbClr val="4B649F"/>
          </a:solidFill>
          <a:ln>
            <a:no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7" name="椭圆 26"/>
          <p:cNvSpPr/>
          <p:nvPr/>
        </p:nvSpPr>
        <p:spPr>
          <a:xfrm>
            <a:off x="3060700" y="4367213"/>
            <a:ext cx="515938" cy="515938"/>
          </a:xfrm>
          <a:prstGeom prst="ellipse">
            <a:avLst/>
          </a:prstGeom>
          <a:solidFill>
            <a:srgbClr val="4B649F"/>
          </a:solidFill>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28" name="椭圆 27"/>
          <p:cNvSpPr/>
          <p:nvPr/>
        </p:nvSpPr>
        <p:spPr>
          <a:xfrm>
            <a:off x="3756025" y="4241800"/>
            <a:ext cx="355600" cy="354013"/>
          </a:xfrm>
          <a:prstGeom prst="ellipse">
            <a:avLst/>
          </a:prstGeom>
          <a:solidFill>
            <a:srgbClr val="4B649F"/>
          </a:solidFill>
          <a:ln>
            <a:noFill/>
          </a:ln>
        </p:spPr>
        <p:style>
          <a:lnRef idx="2">
            <a:scrgbClr r="0" g="0" b="0"/>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30" name="任意多边形 29"/>
          <p:cNvSpPr/>
          <p:nvPr/>
        </p:nvSpPr>
        <p:spPr>
          <a:xfrm>
            <a:off x="5000625" y="2729230"/>
            <a:ext cx="2841625" cy="1989138"/>
          </a:xfrm>
          <a:custGeom>
            <a:avLst/>
            <a:gdLst>
              <a:gd name="connsiteX0" fmla="*/ 0 w 2841299"/>
              <a:gd name="connsiteY0" fmla="*/ 0 h 1988909"/>
              <a:gd name="connsiteX1" fmla="*/ 2841299 w 2841299"/>
              <a:gd name="connsiteY1" fmla="*/ 0 h 1988909"/>
              <a:gd name="connsiteX2" fmla="*/ 2841299 w 2841299"/>
              <a:gd name="connsiteY2" fmla="*/ 1988909 h 1988909"/>
              <a:gd name="connsiteX3" fmla="*/ 0 w 2841299"/>
              <a:gd name="connsiteY3" fmla="*/ 1988909 h 1988909"/>
              <a:gd name="connsiteX4" fmla="*/ 0 w 2841299"/>
              <a:gd name="connsiteY4" fmla="*/ 0 h 1988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1299" h="1988909">
                <a:moveTo>
                  <a:pt x="0" y="0"/>
                </a:moveTo>
                <a:lnTo>
                  <a:pt x="2841299" y="0"/>
                </a:lnTo>
                <a:lnTo>
                  <a:pt x="2841299" y="1988909"/>
                </a:lnTo>
                <a:lnTo>
                  <a:pt x="0" y="1988909"/>
                </a:lnTo>
                <a:lnTo>
                  <a:pt x="0" y="0"/>
                </a:lnTo>
                <a:close/>
              </a:path>
            </a:pathLst>
          </a:custGeom>
          <a:ln>
            <a:noFill/>
          </a:ln>
        </p:spPr>
        <p:style>
          <a:lnRef idx="0">
            <a:scrgbClr r="0" g="0" b="0"/>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lIns="25400" tIns="25400" rIns="25400" bIns="25400" anchor="ctr"/>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ea typeface="微软雅黑" panose="020B0503020204020204" pitchFamily="34" charset="-122"/>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5pPr>
          </a:lstStyle>
          <a:p>
            <a:pPr marL="0" marR="0" lvl="0" indent="0" algn="ctr" defTabSz="889000" rtl="0" eaLnBrk="1" fontAlgn="base" latinLnBrk="0" hangingPunct="1">
              <a:lnSpc>
                <a:spcPct val="90000"/>
              </a:lnSpc>
              <a:spcBef>
                <a:spcPct val="0"/>
              </a:spcBef>
              <a:spcAft>
                <a:spcPct val="35000"/>
              </a:spcAft>
              <a:buClrTx/>
              <a:buSzTx/>
              <a:buFontTx/>
              <a:buNone/>
            </a:pPr>
            <a:r>
              <a:rPr kumimoji="0" lang="zh-CN" altLang="en-US" sz="2400" b="1" i="0" u="none" strike="noStrike" kern="1200" cap="none" spc="0" normalizeH="0" baseline="0" noProof="1">
                <a:solidFill>
                  <a:srgbClr val="A6A6A6"/>
                </a:solidFill>
                <a:latin typeface="Arial" panose="020B0604020202020204" pitchFamily="34" charset="0"/>
                <a:ea typeface="微软雅黑" panose="020B0503020204020204" pitchFamily="34" charset="-122"/>
                <a:cs typeface="+mn-cs"/>
                <a:sym typeface="+mn-lt"/>
              </a:rPr>
              <a:t>党和非党的关系</a:t>
            </a:r>
            <a:endParaRPr kumimoji="0" lang="zh-CN" altLang="en-US" sz="2400" b="1" i="0" u="none" strike="noStrike" kern="1200" cap="none" spc="0" normalizeH="0" baseline="0" noProof="1">
              <a:solidFill>
                <a:srgbClr val="A6A6A6"/>
              </a:solidFill>
              <a:latin typeface="Arial" panose="020B0604020202020204" pitchFamily="34" charset="0"/>
              <a:ea typeface="微软雅黑" panose="020B0503020204020204" pitchFamily="34" charset="-122"/>
              <a:cs typeface="+mn-cs"/>
              <a:sym typeface="+mn-lt"/>
            </a:endParaRPr>
          </a:p>
        </p:txBody>
      </p:sp>
      <p:sp>
        <p:nvSpPr>
          <p:cNvPr id="32" name="任意多边形 31"/>
          <p:cNvSpPr/>
          <p:nvPr/>
        </p:nvSpPr>
        <p:spPr>
          <a:xfrm>
            <a:off x="8837295" y="2506980"/>
            <a:ext cx="2414588" cy="2414588"/>
          </a:xfrm>
          <a:custGeom>
            <a:avLst/>
            <a:gdLst>
              <a:gd name="connsiteX0" fmla="*/ 0 w 2415104"/>
              <a:gd name="connsiteY0" fmla="*/ 1207552 h 2415104"/>
              <a:gd name="connsiteX1" fmla="*/ 1207552 w 2415104"/>
              <a:gd name="connsiteY1" fmla="*/ 0 h 2415104"/>
              <a:gd name="connsiteX2" fmla="*/ 2415104 w 2415104"/>
              <a:gd name="connsiteY2" fmla="*/ 1207552 h 2415104"/>
              <a:gd name="connsiteX3" fmla="*/ 1207552 w 2415104"/>
              <a:gd name="connsiteY3" fmla="*/ 2415104 h 2415104"/>
              <a:gd name="connsiteX4" fmla="*/ 0 w 2415104"/>
              <a:gd name="connsiteY4" fmla="*/ 1207552 h 2415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5104" h="2415104">
                <a:moveTo>
                  <a:pt x="0" y="1207552"/>
                </a:moveTo>
                <a:cubicBezTo>
                  <a:pt x="0" y="540639"/>
                  <a:pt x="540639" y="0"/>
                  <a:pt x="1207552" y="0"/>
                </a:cubicBezTo>
                <a:cubicBezTo>
                  <a:pt x="1874465" y="0"/>
                  <a:pt x="2415104" y="540639"/>
                  <a:pt x="2415104" y="1207552"/>
                </a:cubicBezTo>
                <a:cubicBezTo>
                  <a:pt x="2415104" y="1874465"/>
                  <a:pt x="1874465" y="2415104"/>
                  <a:pt x="1207552" y="2415104"/>
                </a:cubicBezTo>
                <a:cubicBezTo>
                  <a:pt x="540639" y="2415104"/>
                  <a:pt x="0" y="1874465"/>
                  <a:pt x="0" y="1207552"/>
                </a:cubicBezTo>
                <a:close/>
              </a:path>
            </a:pathLst>
          </a:custGeom>
          <a:solidFill>
            <a:srgbClr val="4B649F"/>
          </a:solidFill>
          <a:ln>
            <a:noFill/>
          </a:ln>
        </p:spPr>
        <p:style>
          <a:lnRef idx="2">
            <a:scrgbClr r="0" g="0" b="0"/>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lIns="353684" tIns="353684" rIns="353684" bIns="353684" anchor="ctr"/>
          <a:lstStyle>
            <a:lvl1pPr marL="0" lvl="0" indent="0" algn="l" defTabSz="914400" rtl="0" eaLnBrk="0" fontAlgn="base" latinLnBrk="0" hangingPunct="0">
              <a:lnSpc>
                <a:spcPct val="100000"/>
              </a:lnSpc>
              <a:spcBef>
                <a:spcPct val="0"/>
              </a:spcBef>
              <a:spcAft>
                <a:spcPct val="0"/>
              </a:spcAft>
              <a:buNone/>
              <a:defRPr sz="1800" b="0" i="0" u="none" kern="1200" baseline="0">
                <a:solidFill>
                  <a:schemeClr val="tx1"/>
                </a:solidFill>
                <a:latin typeface="Arial" panose="020B0604020202020204" pitchFamily="34" charset="0"/>
                <a:ea typeface="微软雅黑" panose="020B0503020204020204" pitchFamily="34" charset="-122"/>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Arial" panose="020B0604020202020204" pitchFamily="34" charset="0"/>
                <a:ea typeface="微软雅黑" panose="020B0503020204020204" pitchFamily="34" charset="-122"/>
                <a:cs typeface="+mn-cs"/>
              </a:defRPr>
            </a:lvl5pPr>
          </a:lstStyle>
          <a:p>
            <a:pPr marL="0" marR="0" lvl="0" indent="0" algn="ctr" defTabSz="889000" rtl="0" eaLnBrk="1" fontAlgn="base" latinLnBrk="0" hangingPunct="1">
              <a:lnSpc>
                <a:spcPct val="90000"/>
              </a:lnSpc>
              <a:spcBef>
                <a:spcPct val="0"/>
              </a:spcBef>
              <a:spcAft>
                <a:spcPct val="35000"/>
              </a:spcAft>
              <a:buClrTx/>
              <a:buSzTx/>
              <a:buFontTx/>
              <a:buNone/>
            </a:pPr>
            <a:r>
              <a:rPr kumimoji="0" lang="zh-CN" altLang="en-US" sz="2400" b="1" i="0" u="none" strike="noStrike" kern="1200" cap="none" spc="0" normalizeH="0" baseline="0" noProof="1">
                <a:solidFill>
                  <a:schemeClr val="bg1"/>
                </a:solidFill>
                <a:latin typeface="Arial" panose="020B0604020202020204" pitchFamily="34" charset="0"/>
                <a:ea typeface="微软雅黑" panose="020B0503020204020204" pitchFamily="34" charset="-122"/>
                <a:cs typeface="+mn-cs"/>
                <a:sym typeface="+mn-lt"/>
              </a:rPr>
              <a:t>中国和外国的关系</a:t>
            </a:r>
            <a:endParaRPr kumimoji="0" lang="zh-CN" altLang="en-US" sz="2400" b="1" i="0" u="none" strike="noStrike" kern="1200" cap="none" spc="0" normalizeH="0" baseline="0" noProof="1">
              <a:solidFill>
                <a:schemeClr val="bg1"/>
              </a:solidFill>
              <a:latin typeface="Arial" panose="020B0604020202020204" pitchFamily="34" charset="0"/>
              <a:ea typeface="微软雅黑" panose="020B0503020204020204" pitchFamily="34" charset="-122"/>
              <a:cs typeface="+mn-cs"/>
              <a:sym typeface="+mn-l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9"/>
          <p:cNvSpPr txBox="1"/>
          <p:nvPr/>
        </p:nvSpPr>
        <p:spPr>
          <a:xfrm>
            <a:off x="1303176" y="1965894"/>
            <a:ext cx="9585648" cy="3046988"/>
          </a:xfrm>
          <a:prstGeom prst="rect">
            <a:avLst/>
          </a:prstGeom>
          <a:noFill/>
          <a:ln w="9525">
            <a:noFill/>
          </a:ln>
        </p:spPr>
        <p:txBody>
          <a:bodyPr wrap="square" anchor="t" anchorCtr="0">
            <a:spAutoFit/>
          </a:bodyPr>
          <a:lstStyle/>
          <a:p>
            <a:pPr indent="266700"/>
            <a:r>
              <a:rPr lang="en-US" altLang="zh-CN" sz="32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3200" kern="100" dirty="0">
                <a:latin typeface="等线" panose="02010600030101010101" pitchFamily="2" charset="-122"/>
                <a:ea typeface="等线" panose="02010600030101010101" pitchFamily="2" charset="-122"/>
                <a:cs typeface="Times New Roman" panose="02020603050405020304" pitchFamily="18" charset="0"/>
              </a:rPr>
              <a:t>我们现在已经比过去强，以后还要比现在强，不但要有更多的飞机和大炮，而且还要有原子弹。在今天的世界上，我们要不受人家欺负，就不能没有这个东西。怎么办呢？可靠的办法就是把军政费用降到一个适当的比例，</a:t>
            </a:r>
            <a:r>
              <a:rPr lang="zh-CN" altLang="zh-CN" sz="3200" kern="100" dirty="0">
                <a:solidFill>
                  <a:srgbClr val="FF0000"/>
                </a:solidFill>
                <a:latin typeface="等线" panose="02010600030101010101" pitchFamily="2" charset="-122"/>
                <a:ea typeface="等线" panose="02010600030101010101" pitchFamily="2" charset="-122"/>
                <a:cs typeface="Times New Roman" panose="02020603050405020304" pitchFamily="18" charset="0"/>
              </a:rPr>
              <a:t>增加经济建设费用。只有经济建设发展得更快了，国防建设才能够有更大的进步。</a:t>
            </a:r>
            <a:endParaRPr lang="zh-CN" altLang="zh-CN" sz="3200" kern="100" dirty="0">
              <a:latin typeface="等线" panose="02010600030101010101" pitchFamily="2" charset="-122"/>
              <a:ea typeface="等线" panose="02010600030101010101" pitchFamily="2" charset="-122"/>
              <a:cs typeface="Times New Roman" panose="02020603050405020304" pitchFamily="18" charset="0"/>
            </a:endParaRPr>
          </a:p>
        </p:txBody>
      </p:sp>
      <p:sp>
        <p:nvSpPr>
          <p:cNvPr id="3" name="文本框 10"/>
          <p:cNvSpPr txBox="1"/>
          <p:nvPr/>
        </p:nvSpPr>
        <p:spPr>
          <a:xfrm>
            <a:off x="2649767" y="1223884"/>
            <a:ext cx="6892466" cy="646331"/>
          </a:xfrm>
          <a:prstGeom prst="rect">
            <a:avLst/>
          </a:prstGeom>
          <a:noFill/>
          <a:ln w="9525">
            <a:noFill/>
          </a:ln>
        </p:spPr>
        <p:txBody>
          <a:bodyPr wrap="square" anchor="t" anchorCtr="0">
            <a:spAutoFit/>
          </a:bodyPr>
          <a:lstStyle/>
          <a:p>
            <a:pPr algn="ctr"/>
            <a:r>
              <a:rPr lang="zh-CN" altLang="en-US" sz="3600" b="1" dirty="0">
                <a:solidFill>
                  <a:srgbClr val="4E67C8"/>
                </a:solidFill>
                <a:latin typeface="Arial" panose="020B0604020202020204" pitchFamily="34" charset="0"/>
                <a:ea typeface="微软雅黑" panose="020B0503020204020204" pitchFamily="34" charset="-122"/>
              </a:rPr>
              <a:t>经济建设和国防建设的关系</a:t>
            </a:r>
            <a:endParaRPr lang="zh-CN" altLang="en-US" sz="3600" b="1" dirty="0">
              <a:solidFill>
                <a:srgbClr val="4E67C8"/>
              </a:solidFill>
              <a:latin typeface="Arial" panose="020B0604020202020204" pitchFamily="34" charset="0"/>
              <a:ea typeface="微软雅黑" panose="020B0503020204020204" pitchFamily="34" charset="-122"/>
            </a:endParaRPr>
          </a:p>
        </p:txBody>
      </p:sp>
      <p:pic>
        <p:nvPicPr>
          <p:cNvPr id="4"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5" name="矩形 4"/>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6" name="任意多边形 10"/>
          <p:cNvSpPr/>
          <p:nvPr/>
        </p:nvSpPr>
        <p:spPr>
          <a:xfrm rot="5400000">
            <a:off x="950476" y="-1024018"/>
            <a:ext cx="914400" cy="3581402"/>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7" name="文本框 10"/>
          <p:cNvSpPr txBox="1"/>
          <p:nvPr/>
        </p:nvSpPr>
        <p:spPr>
          <a:xfrm>
            <a:off x="-15218" y="459905"/>
            <a:ext cx="2954655" cy="646331"/>
          </a:xfrm>
          <a:prstGeom prst="rect">
            <a:avLst/>
          </a:prstGeom>
          <a:noFill/>
          <a:ln w="9525">
            <a:noFill/>
          </a:ln>
        </p:spPr>
        <p:txBody>
          <a:bodyPr wrap="none" anchor="t" anchorCtr="0">
            <a:spAutoFit/>
          </a:bodyPr>
          <a:lstStyle/>
          <a:p>
            <a:pPr algn="ctr"/>
            <a:r>
              <a:rPr lang="zh-CN" altLang="en-US" sz="3600" b="1" dirty="0">
                <a:solidFill>
                  <a:schemeClr val="bg1">
                    <a:lumMod val="95000"/>
                  </a:schemeClr>
                </a:solidFill>
              </a:rPr>
              <a:t>部分原文再现</a:t>
            </a:r>
            <a:endParaRPr lang="en-US" altLang="en-US" sz="3600" b="1" dirty="0">
              <a:solidFill>
                <a:schemeClr val="bg1">
                  <a:lumMod val="9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3" name="矩形 2"/>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4" name="文本框 3"/>
          <p:cNvSpPr txBox="1"/>
          <p:nvPr/>
        </p:nvSpPr>
        <p:spPr>
          <a:xfrm>
            <a:off x="2878501" y="5066388"/>
            <a:ext cx="7365093" cy="923330"/>
          </a:xfrm>
          <a:prstGeom prst="rect">
            <a:avLst/>
          </a:prstGeom>
          <a:noFill/>
        </p:spPr>
        <p:txBody>
          <a:bodyPr wrap="square" rtlCol="0">
            <a:spAutoFit/>
          </a:bodyPr>
          <a:lstStyle/>
          <a:p>
            <a:r>
              <a:rPr lang="zh-CN" altLang="en-US" dirty="0">
                <a:solidFill>
                  <a:srgbClr val="FF0000"/>
                </a:solidFill>
              </a:rPr>
              <a:t>教育和培训</a:t>
            </a:r>
            <a:r>
              <a:rPr lang="zh-CN" altLang="en-US" dirty="0"/>
              <a:t>：投资于教育和培训可以培养高素质的人才，这对于军队和国家安全至关重要。有一个受过良好教育和受过专业培训的人才库可以更好地应对国家面临的各种威胁。</a:t>
            </a:r>
            <a:endParaRPr lang="zh-CN" altLang="en-US" dirty="0"/>
          </a:p>
        </p:txBody>
      </p:sp>
      <p:sp>
        <p:nvSpPr>
          <p:cNvPr id="5" name="文本框 4"/>
          <p:cNvSpPr txBox="1"/>
          <p:nvPr/>
        </p:nvSpPr>
        <p:spPr>
          <a:xfrm>
            <a:off x="3927020" y="421700"/>
            <a:ext cx="4337959" cy="584775"/>
          </a:xfrm>
          <a:prstGeom prst="rect">
            <a:avLst/>
          </a:prstGeom>
          <a:noFill/>
        </p:spPr>
        <p:txBody>
          <a:bodyPr wrap="square" rtlCol="0">
            <a:spAutoFit/>
          </a:bodyPr>
          <a:lstStyle/>
          <a:p>
            <a:r>
              <a:rPr lang="zh-CN" altLang="en-US" sz="3200" b="1" dirty="0">
                <a:solidFill>
                  <a:srgbClr val="4E67C8"/>
                </a:solidFill>
                <a:latin typeface="Arial" panose="020B0604020202020204" pitchFamily="34" charset="0"/>
                <a:ea typeface="微软雅黑" panose="020B0503020204020204" pitchFamily="34" charset="-122"/>
              </a:rPr>
              <a:t>经济建设推动国防建设</a:t>
            </a:r>
            <a:endParaRPr lang="zh-CN" altLang="en-US" sz="3200" b="1" dirty="0">
              <a:solidFill>
                <a:srgbClr val="4E67C8"/>
              </a:solidFill>
              <a:latin typeface="Arial" panose="020B0604020202020204" pitchFamily="34" charset="0"/>
              <a:ea typeface="微软雅黑" panose="020B0503020204020204" pitchFamily="34" charset="-122"/>
            </a:endParaRPr>
          </a:p>
        </p:txBody>
      </p:sp>
      <p:pic>
        <p:nvPicPr>
          <p:cNvPr id="7" name="图片 6"/>
          <p:cNvPicPr>
            <a:picLocks noChangeAspect="1" noChangeArrowheads="1"/>
          </p:cNvPicPr>
          <p:nvPr/>
        </p:nvPicPr>
        <p:blipFill>
          <a:blip r:embed="rId2" cstate="print">
            <a:extLst>
              <a:ext uri="{28A0092B-C50C-407E-A947-70E740481C1C}">
                <a14:useLocalDpi xmlns:a14="http://schemas.microsoft.com/office/drawing/2010/main" val="0"/>
              </a:ext>
            </a:extLst>
          </a:blip>
          <a:srcRect l="18174" r="5693"/>
          <a:stretch>
            <a:fillRect/>
          </a:stretch>
        </p:blipFill>
        <p:spPr bwMode="auto">
          <a:xfrm>
            <a:off x="1026367" y="1083028"/>
            <a:ext cx="1138335" cy="996332"/>
          </a:xfrm>
          <a:custGeom>
            <a:avLst/>
            <a:gdLst>
              <a:gd name="connsiteX0" fmla="*/ 412038 w 1567544"/>
              <a:gd name="connsiteY0" fmla="*/ 0 h 1372000"/>
              <a:gd name="connsiteX1" fmla="*/ 1155507 w 1567544"/>
              <a:gd name="connsiteY1" fmla="*/ 0 h 1372000"/>
              <a:gd name="connsiteX2" fmla="*/ 1221986 w 1567544"/>
              <a:gd name="connsiteY2" fmla="*/ 36084 h 1372000"/>
              <a:gd name="connsiteX3" fmla="*/ 1567544 w 1567544"/>
              <a:gd name="connsiteY3" fmla="*/ 686000 h 1372000"/>
              <a:gd name="connsiteX4" fmla="*/ 1221986 w 1567544"/>
              <a:gd name="connsiteY4" fmla="*/ 1335916 h 1372000"/>
              <a:gd name="connsiteX5" fmla="*/ 1155507 w 1567544"/>
              <a:gd name="connsiteY5" fmla="*/ 1372000 h 1372000"/>
              <a:gd name="connsiteX6" fmla="*/ 412038 w 1567544"/>
              <a:gd name="connsiteY6" fmla="*/ 1372000 h 1372000"/>
              <a:gd name="connsiteX7" fmla="*/ 345558 w 1567544"/>
              <a:gd name="connsiteY7" fmla="*/ 1335916 h 1372000"/>
              <a:gd name="connsiteX8" fmla="*/ 0 w 1567544"/>
              <a:gd name="connsiteY8" fmla="*/ 686000 h 1372000"/>
              <a:gd name="connsiteX9" fmla="*/ 345558 w 1567544"/>
              <a:gd name="connsiteY9" fmla="*/ 36084 h 13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7544" h="1372000">
                <a:moveTo>
                  <a:pt x="412038" y="0"/>
                </a:moveTo>
                <a:lnTo>
                  <a:pt x="1155507" y="0"/>
                </a:lnTo>
                <a:lnTo>
                  <a:pt x="1221986" y="36084"/>
                </a:lnTo>
                <a:cubicBezTo>
                  <a:pt x="1430471" y="176934"/>
                  <a:pt x="1567544" y="415459"/>
                  <a:pt x="1567544" y="686000"/>
                </a:cubicBezTo>
                <a:cubicBezTo>
                  <a:pt x="1567544" y="956541"/>
                  <a:pt x="1430471" y="1195066"/>
                  <a:pt x="1221986" y="1335916"/>
                </a:cubicBezTo>
                <a:lnTo>
                  <a:pt x="1155507" y="1372000"/>
                </a:lnTo>
                <a:lnTo>
                  <a:pt x="412038" y="1372000"/>
                </a:lnTo>
                <a:lnTo>
                  <a:pt x="345558" y="1335916"/>
                </a:lnTo>
                <a:cubicBezTo>
                  <a:pt x="137073" y="1195066"/>
                  <a:pt x="0" y="956541"/>
                  <a:pt x="0" y="686000"/>
                </a:cubicBezTo>
                <a:cubicBezTo>
                  <a:pt x="0" y="415459"/>
                  <a:pt x="137073" y="176934"/>
                  <a:pt x="345558" y="36084"/>
                </a:cubicBezTo>
                <a:close/>
              </a:path>
            </a:pathLst>
          </a:custGeom>
          <a:noFill/>
          <a:extLst>
            <a:ext uri="{909E8E84-426E-40DD-AFC4-6F175D3DCCD1}">
              <a14:hiddenFill xmlns:a14="http://schemas.microsoft.com/office/drawing/2010/main">
                <a:solidFill>
                  <a:srgbClr val="FFFFFF"/>
                </a:solidFill>
              </a14:hiddenFill>
            </a:ext>
          </a:extLst>
        </p:spPr>
      </p:pic>
      <p:pic>
        <p:nvPicPr>
          <p:cNvPr id="9" name="图片 8" descr="原子弹 的图像结果"/>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5360" y="2244012"/>
            <a:ext cx="1500348" cy="1184988"/>
          </a:xfrm>
          <a:custGeom>
            <a:avLst/>
            <a:gdLst>
              <a:gd name="connsiteX0" fmla="*/ 119179 w 1500348"/>
              <a:gd name="connsiteY0" fmla="*/ 0 h 1184988"/>
              <a:gd name="connsiteX1" fmla="*/ 1381169 w 1500348"/>
              <a:gd name="connsiteY1" fmla="*/ 0 h 1184988"/>
              <a:gd name="connsiteX2" fmla="*/ 1469723 w 1500348"/>
              <a:gd name="connsiteY2" fmla="*/ 107329 h 1184988"/>
              <a:gd name="connsiteX3" fmla="*/ 1500348 w 1500348"/>
              <a:gd name="connsiteY3" fmla="*/ 163750 h 1184988"/>
              <a:gd name="connsiteX4" fmla="*/ 1500348 w 1500348"/>
              <a:gd name="connsiteY4" fmla="*/ 1021238 h 1184988"/>
              <a:gd name="connsiteX5" fmla="*/ 1469723 w 1500348"/>
              <a:gd name="connsiteY5" fmla="*/ 1077660 h 1184988"/>
              <a:gd name="connsiteX6" fmla="*/ 1381169 w 1500348"/>
              <a:gd name="connsiteY6" fmla="*/ 1184988 h 1184988"/>
              <a:gd name="connsiteX7" fmla="*/ 119179 w 1500348"/>
              <a:gd name="connsiteY7" fmla="*/ 1184988 h 1184988"/>
              <a:gd name="connsiteX8" fmla="*/ 30625 w 1500348"/>
              <a:gd name="connsiteY8" fmla="*/ 1077660 h 1184988"/>
              <a:gd name="connsiteX9" fmla="*/ 0 w 1500348"/>
              <a:gd name="connsiteY9" fmla="*/ 1021238 h 1184988"/>
              <a:gd name="connsiteX10" fmla="*/ 0 w 1500348"/>
              <a:gd name="connsiteY10" fmla="*/ 163750 h 1184988"/>
              <a:gd name="connsiteX11" fmla="*/ 30625 w 1500348"/>
              <a:gd name="connsiteY11" fmla="*/ 107329 h 1184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0348" h="1184988">
                <a:moveTo>
                  <a:pt x="119179" y="0"/>
                </a:moveTo>
                <a:lnTo>
                  <a:pt x="1381169" y="0"/>
                </a:lnTo>
                <a:lnTo>
                  <a:pt x="1469723" y="107329"/>
                </a:lnTo>
                <a:lnTo>
                  <a:pt x="1500348" y="163750"/>
                </a:lnTo>
                <a:lnTo>
                  <a:pt x="1500348" y="1021238"/>
                </a:lnTo>
                <a:lnTo>
                  <a:pt x="1469723" y="1077660"/>
                </a:lnTo>
                <a:lnTo>
                  <a:pt x="1381169" y="1184988"/>
                </a:lnTo>
                <a:lnTo>
                  <a:pt x="119179" y="1184988"/>
                </a:lnTo>
                <a:lnTo>
                  <a:pt x="30625" y="1077660"/>
                </a:lnTo>
                <a:lnTo>
                  <a:pt x="0" y="1021238"/>
                </a:lnTo>
                <a:lnTo>
                  <a:pt x="0" y="163750"/>
                </a:lnTo>
                <a:lnTo>
                  <a:pt x="30625" y="107329"/>
                </a:lnTo>
                <a:close/>
              </a:path>
            </a:pathLst>
          </a:custGeom>
          <a:noFill/>
          <a:extLst>
            <a:ext uri="{909E8E84-426E-40DD-AFC4-6F175D3DCCD1}">
              <a14:hiddenFill xmlns:a14="http://schemas.microsoft.com/office/drawing/2010/main">
                <a:solidFill>
                  <a:srgbClr val="FFFFFF"/>
                </a:solidFill>
              </a14:hiddenFill>
            </a:ext>
          </a:extLst>
        </p:spPr>
      </p:pic>
      <p:pic>
        <p:nvPicPr>
          <p:cNvPr id="11" name="图片 10" descr="京张高铁今日试运行 10大车站揭秘_手机新浪网"/>
          <p:cNvPicPr>
            <a:picLocks noChangeAspect="1" noChangeArrowheads="1"/>
          </p:cNvPicPr>
          <p:nvPr/>
        </p:nvPicPr>
        <p:blipFill>
          <a:blip r:embed="rId4" cstate="print">
            <a:extLst>
              <a:ext uri="{28A0092B-C50C-407E-A947-70E740481C1C}">
                <a14:useLocalDpi xmlns:a14="http://schemas.microsoft.com/office/drawing/2010/main" val="0"/>
              </a:ext>
            </a:extLst>
          </a:blip>
          <a:srcRect r="1679"/>
          <a:stretch>
            <a:fillRect/>
          </a:stretch>
        </p:blipFill>
        <p:spPr bwMode="auto">
          <a:xfrm>
            <a:off x="855687" y="3646536"/>
            <a:ext cx="1479694" cy="1019670"/>
          </a:xfrm>
          <a:custGeom>
            <a:avLst/>
            <a:gdLst>
              <a:gd name="connsiteX0" fmla="*/ 205710 w 1479694"/>
              <a:gd name="connsiteY0" fmla="*/ 0 h 1019670"/>
              <a:gd name="connsiteX1" fmla="*/ 1273984 w 1479694"/>
              <a:gd name="connsiteY1" fmla="*/ 0 h 1019670"/>
              <a:gd name="connsiteX2" fmla="*/ 1353340 w 1479694"/>
              <a:gd name="connsiteY2" fmla="*/ 96180 h 1019670"/>
              <a:gd name="connsiteX3" fmla="*/ 1479694 w 1479694"/>
              <a:gd name="connsiteY3" fmla="*/ 509835 h 1019670"/>
              <a:gd name="connsiteX4" fmla="*/ 1353340 w 1479694"/>
              <a:gd name="connsiteY4" fmla="*/ 923491 h 1019670"/>
              <a:gd name="connsiteX5" fmla="*/ 1273984 w 1479694"/>
              <a:gd name="connsiteY5" fmla="*/ 1019670 h 1019670"/>
              <a:gd name="connsiteX6" fmla="*/ 205710 w 1479694"/>
              <a:gd name="connsiteY6" fmla="*/ 1019670 h 1019670"/>
              <a:gd name="connsiteX7" fmla="*/ 126354 w 1479694"/>
              <a:gd name="connsiteY7" fmla="*/ 923491 h 1019670"/>
              <a:gd name="connsiteX8" fmla="*/ 0 w 1479694"/>
              <a:gd name="connsiteY8" fmla="*/ 509835 h 1019670"/>
              <a:gd name="connsiteX9" fmla="*/ 126354 w 1479694"/>
              <a:gd name="connsiteY9" fmla="*/ 96180 h 1019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694" h="1019670">
                <a:moveTo>
                  <a:pt x="205710" y="0"/>
                </a:moveTo>
                <a:lnTo>
                  <a:pt x="1273984" y="0"/>
                </a:lnTo>
                <a:lnTo>
                  <a:pt x="1353340" y="96180"/>
                </a:lnTo>
                <a:cubicBezTo>
                  <a:pt x="1433113" y="214260"/>
                  <a:pt x="1479694" y="356608"/>
                  <a:pt x="1479694" y="509835"/>
                </a:cubicBezTo>
                <a:cubicBezTo>
                  <a:pt x="1479694" y="663062"/>
                  <a:pt x="1433113" y="805410"/>
                  <a:pt x="1353340" y="923491"/>
                </a:cubicBezTo>
                <a:lnTo>
                  <a:pt x="1273984" y="1019670"/>
                </a:lnTo>
                <a:lnTo>
                  <a:pt x="205710" y="1019670"/>
                </a:lnTo>
                <a:lnTo>
                  <a:pt x="126354" y="923491"/>
                </a:lnTo>
                <a:cubicBezTo>
                  <a:pt x="46581" y="805410"/>
                  <a:pt x="0" y="663062"/>
                  <a:pt x="0" y="509835"/>
                </a:cubicBezTo>
                <a:cubicBezTo>
                  <a:pt x="0" y="356608"/>
                  <a:pt x="46581" y="214260"/>
                  <a:pt x="126354" y="96180"/>
                </a:cubicBezTo>
                <a:close/>
              </a:path>
            </a:pathLst>
          </a:custGeom>
          <a:noFill/>
          <a:extLst>
            <a:ext uri="{909E8E84-426E-40DD-AFC4-6F175D3DCCD1}">
              <a14:hiddenFill xmlns:a14="http://schemas.microsoft.com/office/drawing/2010/main">
                <a:solidFill>
                  <a:srgbClr val="FFFFFF"/>
                </a:solidFill>
              </a14:hiddenFill>
            </a:ext>
          </a:extLst>
        </p:spPr>
      </p:pic>
      <p:pic>
        <p:nvPicPr>
          <p:cNvPr id="13" name="图片 1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48675" y="4883742"/>
            <a:ext cx="1755710" cy="1290578"/>
          </a:xfrm>
          <a:custGeom>
            <a:avLst/>
            <a:gdLst>
              <a:gd name="connsiteX0" fmla="*/ 224969 w 1755710"/>
              <a:gd name="connsiteY0" fmla="*/ 0 h 1290578"/>
              <a:gd name="connsiteX1" fmla="*/ 1530741 w 1755710"/>
              <a:gd name="connsiteY1" fmla="*/ 0 h 1290578"/>
              <a:gd name="connsiteX2" fmla="*/ 1557422 w 1755710"/>
              <a:gd name="connsiteY2" fmla="*/ 22014 h 1290578"/>
              <a:gd name="connsiteX3" fmla="*/ 1722914 w 1755710"/>
              <a:gd name="connsiteY3" fmla="*/ 243486 h 1290578"/>
              <a:gd name="connsiteX4" fmla="*/ 1755710 w 1755710"/>
              <a:gd name="connsiteY4" fmla="*/ 311566 h 1290578"/>
              <a:gd name="connsiteX5" fmla="*/ 1755710 w 1755710"/>
              <a:gd name="connsiteY5" fmla="*/ 1091596 h 1290578"/>
              <a:gd name="connsiteX6" fmla="*/ 1722914 w 1755710"/>
              <a:gd name="connsiteY6" fmla="*/ 1159676 h 1290578"/>
              <a:gd name="connsiteX7" fmla="*/ 1674775 w 1755710"/>
              <a:gd name="connsiteY7" fmla="*/ 1238915 h 1290578"/>
              <a:gd name="connsiteX8" fmla="*/ 1632149 w 1755710"/>
              <a:gd name="connsiteY8" fmla="*/ 1290578 h 1290578"/>
              <a:gd name="connsiteX9" fmla="*/ 123561 w 1755710"/>
              <a:gd name="connsiteY9" fmla="*/ 1290578 h 1290578"/>
              <a:gd name="connsiteX10" fmla="*/ 80935 w 1755710"/>
              <a:gd name="connsiteY10" fmla="*/ 1238915 h 1290578"/>
              <a:gd name="connsiteX11" fmla="*/ 32796 w 1755710"/>
              <a:gd name="connsiteY11" fmla="*/ 1159676 h 1290578"/>
              <a:gd name="connsiteX12" fmla="*/ 0 w 1755710"/>
              <a:gd name="connsiteY12" fmla="*/ 1091596 h 1290578"/>
              <a:gd name="connsiteX13" fmla="*/ 0 w 1755710"/>
              <a:gd name="connsiteY13" fmla="*/ 311566 h 1290578"/>
              <a:gd name="connsiteX14" fmla="*/ 32796 w 1755710"/>
              <a:gd name="connsiteY14" fmla="*/ 243486 h 1290578"/>
              <a:gd name="connsiteX15" fmla="*/ 198288 w 1755710"/>
              <a:gd name="connsiteY15" fmla="*/ 22014 h 1290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55710" h="1290578">
                <a:moveTo>
                  <a:pt x="224969" y="0"/>
                </a:moveTo>
                <a:lnTo>
                  <a:pt x="1530741" y="0"/>
                </a:lnTo>
                <a:lnTo>
                  <a:pt x="1557422" y="22014"/>
                </a:lnTo>
                <a:cubicBezTo>
                  <a:pt x="1622641" y="87233"/>
                  <a:pt x="1678530" y="161781"/>
                  <a:pt x="1722914" y="243486"/>
                </a:cubicBezTo>
                <a:lnTo>
                  <a:pt x="1755710" y="311566"/>
                </a:lnTo>
                <a:lnTo>
                  <a:pt x="1755710" y="1091596"/>
                </a:lnTo>
                <a:lnTo>
                  <a:pt x="1722914" y="1159676"/>
                </a:lnTo>
                <a:cubicBezTo>
                  <a:pt x="1708119" y="1186911"/>
                  <a:pt x="1692046" y="1213351"/>
                  <a:pt x="1674775" y="1238915"/>
                </a:cubicBezTo>
                <a:lnTo>
                  <a:pt x="1632149" y="1290578"/>
                </a:lnTo>
                <a:lnTo>
                  <a:pt x="123561" y="1290578"/>
                </a:lnTo>
                <a:lnTo>
                  <a:pt x="80935" y="1238915"/>
                </a:lnTo>
                <a:cubicBezTo>
                  <a:pt x="63664" y="1213351"/>
                  <a:pt x="47591" y="1186911"/>
                  <a:pt x="32796" y="1159676"/>
                </a:cubicBezTo>
                <a:lnTo>
                  <a:pt x="0" y="1091596"/>
                </a:lnTo>
                <a:lnTo>
                  <a:pt x="0" y="311566"/>
                </a:lnTo>
                <a:lnTo>
                  <a:pt x="32796" y="243486"/>
                </a:lnTo>
                <a:cubicBezTo>
                  <a:pt x="77181" y="161781"/>
                  <a:pt x="133069" y="87233"/>
                  <a:pt x="198288" y="22014"/>
                </a:cubicBezTo>
                <a:close/>
              </a:path>
            </a:pathLst>
          </a:custGeom>
          <a:noFill/>
          <a:extLst>
            <a:ext uri="{909E8E84-426E-40DD-AFC4-6F175D3DCCD1}">
              <a14:hiddenFill xmlns:a14="http://schemas.microsoft.com/office/drawing/2010/main">
                <a:solidFill>
                  <a:srgbClr val="FFFFFF"/>
                </a:solidFill>
              </a14:hiddenFill>
            </a:ext>
          </a:extLst>
        </p:spPr>
      </p:pic>
      <p:sp>
        <p:nvSpPr>
          <p:cNvPr id="14" name="文本框 13"/>
          <p:cNvSpPr txBox="1"/>
          <p:nvPr/>
        </p:nvSpPr>
        <p:spPr>
          <a:xfrm>
            <a:off x="2878503" y="1233885"/>
            <a:ext cx="7365092" cy="914400"/>
          </a:xfrm>
          <a:prstGeom prst="rect">
            <a:avLst/>
          </a:prstGeom>
          <a:noFill/>
        </p:spPr>
        <p:txBody>
          <a:bodyPr wrap="square" rtlCol="0">
            <a:spAutoFit/>
          </a:bodyPr>
          <a:lstStyle/>
          <a:p>
            <a:r>
              <a:rPr lang="zh-CN" altLang="en-US" dirty="0">
                <a:solidFill>
                  <a:srgbClr val="FF0000"/>
                </a:solidFill>
              </a:rPr>
              <a:t>军工产业的发展</a:t>
            </a:r>
            <a:r>
              <a:rPr lang="zh-CN" altLang="en-US" dirty="0"/>
              <a:t>：投资和发展军工产业是一种直接的方式，可以增强国防实力。这包括研发和生产先进的武器、军用技术以及建设战略性基础设施。</a:t>
            </a:r>
            <a:endParaRPr lang="en-US" altLang="zh-CN" dirty="0"/>
          </a:p>
        </p:txBody>
      </p:sp>
      <p:sp>
        <p:nvSpPr>
          <p:cNvPr id="15" name="文本框 14"/>
          <p:cNvSpPr txBox="1"/>
          <p:nvPr/>
        </p:nvSpPr>
        <p:spPr>
          <a:xfrm>
            <a:off x="2878503" y="2430482"/>
            <a:ext cx="7365092" cy="914400"/>
          </a:xfrm>
          <a:prstGeom prst="rect">
            <a:avLst/>
          </a:prstGeom>
          <a:noFill/>
        </p:spPr>
        <p:txBody>
          <a:bodyPr wrap="square" rtlCol="0">
            <a:spAutoFit/>
          </a:bodyPr>
          <a:lstStyle/>
          <a:p>
            <a:r>
              <a:rPr lang="zh-CN" altLang="en-US" dirty="0">
                <a:solidFill>
                  <a:srgbClr val="FF0000"/>
                </a:solidFill>
              </a:rPr>
              <a:t>科技创新和研发</a:t>
            </a:r>
            <a:r>
              <a:rPr lang="zh-CN" altLang="en-US" dirty="0"/>
              <a:t>：经济的科技创新对于国防领域至关重要。通过支持高科技产业，国家可以获得更先进的军事技术，例如智能系统、无人机、网络安全等，从而提高国防水平。</a:t>
            </a:r>
            <a:endParaRPr lang="zh-CN" altLang="en-US" dirty="0"/>
          </a:p>
        </p:txBody>
      </p:sp>
      <p:sp>
        <p:nvSpPr>
          <p:cNvPr id="16" name="文本框 15"/>
          <p:cNvSpPr txBox="1"/>
          <p:nvPr/>
        </p:nvSpPr>
        <p:spPr>
          <a:xfrm>
            <a:off x="2878502" y="3751806"/>
            <a:ext cx="7365093" cy="914400"/>
          </a:xfrm>
          <a:prstGeom prst="rect">
            <a:avLst/>
          </a:prstGeom>
          <a:noFill/>
        </p:spPr>
        <p:txBody>
          <a:bodyPr wrap="square" rtlCol="0">
            <a:spAutoFit/>
          </a:bodyPr>
          <a:lstStyle/>
          <a:p>
            <a:r>
              <a:rPr lang="zh-CN" altLang="en-US" dirty="0">
                <a:solidFill>
                  <a:srgbClr val="FF0000"/>
                </a:solidFill>
              </a:rPr>
              <a:t>基础设施建设</a:t>
            </a:r>
            <a:r>
              <a:rPr lang="zh-CN" altLang="en-US" dirty="0"/>
              <a:t>：建设强大的基础设施网络不仅对经济有益，也有助于国防。例如，发展先进的交通、通信和能源基础设施，可以提高军队的机动性和战备状态。</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ppt_x"/>
                                          </p:val>
                                        </p:tav>
                                        <p:tav tm="100000">
                                          <p:val>
                                            <p:strVal val="#ppt_x"/>
                                          </p:val>
                                        </p:tav>
                                      </p:tavLst>
                                    </p:anim>
                                    <p:anim calcmode="lin" valueType="num">
                                      <p:cBhvr additive="base">
                                        <p:cTn id="18" dur="500" fill="hold"/>
                                        <p:tgtEl>
                                          <p:spTgt spid="15"/>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additive="base">
                                        <p:cTn id="37" dur="500" fill="hold"/>
                                        <p:tgtEl>
                                          <p:spTgt spid="4"/>
                                        </p:tgtEl>
                                        <p:attrNameLst>
                                          <p:attrName>ppt_x</p:attrName>
                                        </p:attrNameLst>
                                      </p:cBhvr>
                                      <p:tavLst>
                                        <p:tav tm="0">
                                          <p:val>
                                            <p:strVal val="#ppt_x"/>
                                          </p:val>
                                        </p:tav>
                                        <p:tav tm="100000">
                                          <p:val>
                                            <p:strVal val="#ppt_x"/>
                                          </p:val>
                                        </p:tav>
                                      </p:tavLst>
                                    </p:anim>
                                    <p:anim calcmode="lin" valueType="num">
                                      <p:cBhvr additive="base">
                                        <p:cTn id="38" dur="500" fill="hold"/>
                                        <p:tgtEl>
                                          <p:spTgt spid="4"/>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3"/>
                                        </p:tgtEl>
                                        <p:attrNameLst>
                                          <p:attrName>style.visibility</p:attrName>
                                        </p:attrNameLst>
                                      </p:cBhvr>
                                      <p:to>
                                        <p:strVal val="visible"/>
                                      </p:to>
                                    </p:set>
                                    <p:anim calcmode="lin" valueType="num">
                                      <p:cBhvr additive="base">
                                        <p:cTn id="41" dur="500" fill="hold"/>
                                        <p:tgtEl>
                                          <p:spTgt spid="13"/>
                                        </p:tgtEl>
                                        <p:attrNameLst>
                                          <p:attrName>ppt_x</p:attrName>
                                        </p:attrNameLst>
                                      </p:cBhvr>
                                      <p:tavLst>
                                        <p:tav tm="0">
                                          <p:val>
                                            <p:strVal val="#ppt_x"/>
                                          </p:val>
                                        </p:tav>
                                        <p:tav tm="100000">
                                          <p:val>
                                            <p:strVal val="#ppt_x"/>
                                          </p:val>
                                        </p:tav>
                                      </p:tavLst>
                                    </p:anim>
                                    <p:anim calcmode="lin" valueType="num">
                                      <p:cBhvr additive="base">
                                        <p:cTn id="4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3" name="矩形 2"/>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pic>
        <p:nvPicPr>
          <p:cNvPr id="1026" name="Picture 2" descr="中共中央军事委员会_中国概况_中国政府网"/>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4556" y="4984320"/>
            <a:ext cx="1094792" cy="13493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中国历届领导人 _排行榜大全"/>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44556" y="2042200"/>
            <a:ext cx="1011606" cy="140892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10800000" flipV="1">
            <a:off x="1144556" y="3607971"/>
            <a:ext cx="1057472" cy="130291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144556" y="451599"/>
            <a:ext cx="1011606" cy="1444066"/>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2589245" y="573467"/>
            <a:ext cx="7385180" cy="1200329"/>
          </a:xfrm>
          <a:prstGeom prst="rect">
            <a:avLst/>
          </a:prstGeom>
          <a:noFill/>
        </p:spPr>
        <p:txBody>
          <a:bodyPr wrap="square" rtlCol="0">
            <a:spAutoFit/>
          </a:bodyPr>
          <a:lstStyle/>
          <a:p>
            <a:r>
              <a:rPr lang="zh-CN" altLang="en-US" b="0" i="0" dirty="0">
                <a:solidFill>
                  <a:srgbClr val="1F1F1F"/>
                </a:solidFill>
                <a:effectLst/>
                <a:latin typeface="Consolas" panose="020B0609020204030204" pitchFamily="49" charset="0"/>
              </a:rPr>
              <a:t>背景：改革开放和社会主义现代化建设时期，“战争与革命”的时代主题已不复存在，</a:t>
            </a:r>
            <a:r>
              <a:rPr lang="zh-CN" altLang="en-US" b="0" i="0" dirty="0">
                <a:solidFill>
                  <a:srgbClr val="FF0000"/>
                </a:solidFill>
                <a:effectLst/>
                <a:latin typeface="Consolas" panose="020B0609020204030204" pitchFamily="49" charset="0"/>
              </a:rPr>
              <a:t>“和平与发展”成为时代发展的主流</a:t>
            </a:r>
            <a:r>
              <a:rPr lang="zh-CN" altLang="en-US" b="0" i="0" dirty="0">
                <a:solidFill>
                  <a:srgbClr val="1F1F1F"/>
                </a:solidFill>
                <a:effectLst/>
                <a:latin typeface="Consolas" panose="020B0609020204030204" pitchFamily="49" charset="0"/>
              </a:rPr>
              <a:t>。</a:t>
            </a:r>
            <a:endParaRPr lang="en-US" altLang="zh-CN" b="0" i="0" dirty="0">
              <a:solidFill>
                <a:srgbClr val="1F1F1F"/>
              </a:solidFill>
              <a:effectLst/>
              <a:latin typeface="Consolas" panose="020B0609020204030204" pitchFamily="49" charset="0"/>
            </a:endParaRPr>
          </a:p>
          <a:p>
            <a:r>
              <a:rPr lang="zh-CN" altLang="en-US" b="0" i="0" dirty="0">
                <a:solidFill>
                  <a:srgbClr val="1F1F1F"/>
                </a:solidFill>
                <a:effectLst/>
                <a:latin typeface="Consolas" panose="020B0609020204030204" pitchFamily="49" charset="0"/>
              </a:rPr>
              <a:t>行动：毫不动摇地坚持以经济建设为中心的基础上促进“两大建设”的良性互动，尤其强调军队建设应服务于经济建设。</a:t>
            </a:r>
            <a:endParaRPr lang="zh-CN" altLang="en-US" dirty="0"/>
          </a:p>
        </p:txBody>
      </p:sp>
      <p:sp>
        <p:nvSpPr>
          <p:cNvPr id="6" name="文本框 5"/>
          <p:cNvSpPr txBox="1"/>
          <p:nvPr/>
        </p:nvSpPr>
        <p:spPr>
          <a:xfrm>
            <a:off x="2595466" y="2007997"/>
            <a:ext cx="7385181" cy="1477328"/>
          </a:xfrm>
          <a:prstGeom prst="rect">
            <a:avLst/>
          </a:prstGeom>
          <a:noFill/>
        </p:spPr>
        <p:txBody>
          <a:bodyPr wrap="square" rtlCol="0">
            <a:spAutoFit/>
          </a:bodyPr>
          <a:lstStyle/>
          <a:p>
            <a:r>
              <a:rPr lang="zh-CN" altLang="en-US" dirty="0">
                <a:solidFill>
                  <a:srgbClr val="1F1F1F"/>
                </a:solidFill>
                <a:latin typeface="Consolas" panose="020B0609020204030204" pitchFamily="49" charset="0"/>
              </a:rPr>
              <a:t>背景：</a:t>
            </a:r>
            <a:r>
              <a:rPr lang="zh-CN" altLang="en-US" b="0" i="0" dirty="0">
                <a:solidFill>
                  <a:srgbClr val="FF0000"/>
                </a:solidFill>
                <a:effectLst/>
                <a:latin typeface="Consolas" panose="020B0609020204030204" pitchFamily="49" charset="0"/>
              </a:rPr>
              <a:t>苏东剧变后，江泽民同志认为在相当长的时期内争取一个良好的外部环境和国际条件是可以实现的，</a:t>
            </a:r>
            <a:r>
              <a:rPr lang="zh-CN" altLang="en-US" b="0" i="0" dirty="0">
                <a:solidFill>
                  <a:srgbClr val="1F1F1F"/>
                </a:solidFill>
                <a:effectLst/>
                <a:latin typeface="Consolas" panose="020B0609020204030204" pitchFamily="49" charset="0"/>
              </a:rPr>
              <a:t>强调必须抓住这一可以大有作为的重要战略机遇期集中精力发展生产，</a:t>
            </a:r>
            <a:endParaRPr lang="en-US" altLang="zh-CN" b="0" i="0" dirty="0">
              <a:solidFill>
                <a:srgbClr val="1F1F1F"/>
              </a:solidFill>
              <a:effectLst/>
              <a:latin typeface="Consolas" panose="020B0609020204030204" pitchFamily="49" charset="0"/>
            </a:endParaRPr>
          </a:p>
          <a:p>
            <a:r>
              <a:rPr lang="zh-CN" altLang="en-US" b="0" i="0" dirty="0">
                <a:solidFill>
                  <a:srgbClr val="1F1F1F"/>
                </a:solidFill>
                <a:effectLst/>
                <a:latin typeface="Consolas" panose="020B0609020204030204" pitchFamily="49" charset="0"/>
              </a:rPr>
              <a:t>行动：坚持经济建设和国防建设“两头兼顾、协调建设”的方针，强调要在经济发展的基础上积极推进中国特色军事变革。</a:t>
            </a:r>
            <a:endParaRPr lang="zh-CN" altLang="en-US" dirty="0"/>
          </a:p>
        </p:txBody>
      </p:sp>
      <p:sp>
        <p:nvSpPr>
          <p:cNvPr id="7" name="文本框 6"/>
          <p:cNvSpPr txBox="1"/>
          <p:nvPr/>
        </p:nvSpPr>
        <p:spPr>
          <a:xfrm>
            <a:off x="2592353" y="3797761"/>
            <a:ext cx="7382072" cy="923330"/>
          </a:xfrm>
          <a:prstGeom prst="rect">
            <a:avLst/>
          </a:prstGeom>
          <a:noFill/>
        </p:spPr>
        <p:txBody>
          <a:bodyPr wrap="square" rtlCol="0">
            <a:spAutoFit/>
          </a:bodyPr>
          <a:lstStyle/>
          <a:p>
            <a:r>
              <a:rPr lang="zh-CN" altLang="en-US" b="0" i="0" dirty="0">
                <a:solidFill>
                  <a:srgbClr val="1F1F1F"/>
                </a:solidFill>
                <a:effectLst/>
                <a:latin typeface="Consolas" panose="020B0609020204030204" pitchFamily="49" charset="0"/>
              </a:rPr>
              <a:t>行动：胡锦涛同志又进一步深化了对国防建设与经济建设关系的认识，明确提出</a:t>
            </a:r>
            <a:r>
              <a:rPr lang="zh-CN" altLang="en-US" b="0" i="0" dirty="0">
                <a:solidFill>
                  <a:srgbClr val="FF0000"/>
                </a:solidFill>
                <a:effectLst/>
                <a:latin typeface="Consolas" panose="020B0609020204030204" pitchFamily="49" charset="0"/>
              </a:rPr>
              <a:t>将科学发展观贯穿于经济建设和国防建设的全过程</a:t>
            </a:r>
            <a:r>
              <a:rPr lang="zh-CN" altLang="en-US" b="0" i="0" dirty="0">
                <a:solidFill>
                  <a:srgbClr val="1F1F1F"/>
                </a:solidFill>
                <a:effectLst/>
                <a:latin typeface="Consolas" panose="020B0609020204030204" pitchFamily="49" charset="0"/>
              </a:rPr>
              <a:t>，实现民用资源和国防资源的相互溢流、相互促进。</a:t>
            </a:r>
            <a:endParaRPr lang="zh-CN" altLang="en-US" dirty="0"/>
          </a:p>
        </p:txBody>
      </p:sp>
      <p:sp>
        <p:nvSpPr>
          <p:cNvPr id="8" name="文本框 7"/>
          <p:cNvSpPr txBox="1"/>
          <p:nvPr/>
        </p:nvSpPr>
        <p:spPr>
          <a:xfrm>
            <a:off x="2589244" y="5058852"/>
            <a:ext cx="7382072" cy="1200329"/>
          </a:xfrm>
          <a:prstGeom prst="rect">
            <a:avLst/>
          </a:prstGeom>
          <a:noFill/>
        </p:spPr>
        <p:txBody>
          <a:bodyPr wrap="square" rtlCol="0">
            <a:spAutoFit/>
          </a:bodyPr>
          <a:lstStyle/>
          <a:p>
            <a:r>
              <a:rPr lang="zh-CN" altLang="en-US" b="0" i="0" dirty="0">
                <a:solidFill>
                  <a:srgbClr val="1F1F1F"/>
                </a:solidFill>
                <a:effectLst/>
                <a:latin typeface="Consolas" panose="020B0609020204030204" pitchFamily="49" charset="0"/>
              </a:rPr>
              <a:t>背景：</a:t>
            </a:r>
            <a:r>
              <a:rPr lang="zh-CN" altLang="en-US" b="0" i="0" dirty="0">
                <a:solidFill>
                  <a:srgbClr val="FF0000"/>
                </a:solidFill>
                <a:effectLst/>
                <a:latin typeface="PingFang SC"/>
              </a:rPr>
              <a:t>百年未有之大变局</a:t>
            </a:r>
            <a:r>
              <a:rPr lang="zh-CN" altLang="en-US" b="0" i="0" dirty="0">
                <a:solidFill>
                  <a:srgbClr val="2B2B2B"/>
                </a:solidFill>
                <a:effectLst/>
                <a:latin typeface="PingFang SC"/>
              </a:rPr>
              <a:t>。世界多极化加速发展，国际格局日趋均衡，国际潮流大势不可逆转。</a:t>
            </a:r>
            <a:br>
              <a:rPr lang="en-US" altLang="zh-CN" b="0" i="0" dirty="0">
                <a:solidFill>
                  <a:srgbClr val="1F1F1F"/>
                </a:solidFill>
                <a:effectLst/>
                <a:latin typeface="Consolas" panose="020B0609020204030204" pitchFamily="49" charset="0"/>
              </a:rPr>
            </a:br>
            <a:r>
              <a:rPr lang="zh-CN" altLang="en-US" b="0" i="0" dirty="0">
                <a:solidFill>
                  <a:srgbClr val="1F1F1F"/>
                </a:solidFill>
                <a:effectLst/>
                <a:latin typeface="Consolas" panose="020B0609020204030204" pitchFamily="49" charset="0"/>
              </a:rPr>
              <a:t>行动：习近平同志将经济建设和国防建设融合发展推向新的高度，提出构建全要素、多领域、高效益的经济建设和国防建设融合发展格局。</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32"/>
                                        </p:tgtEl>
                                        <p:attrNameLst>
                                          <p:attrName>style.visibility</p:attrName>
                                        </p:attrNameLst>
                                      </p:cBhvr>
                                      <p:to>
                                        <p:strVal val="visible"/>
                                      </p:to>
                                    </p:set>
                                    <p:anim calcmode="lin" valueType="num">
                                      <p:cBhvr additive="base">
                                        <p:cTn id="7" dur="500" fill="hold"/>
                                        <p:tgtEl>
                                          <p:spTgt spid="1032"/>
                                        </p:tgtEl>
                                        <p:attrNameLst>
                                          <p:attrName>ppt_x</p:attrName>
                                        </p:attrNameLst>
                                      </p:cBhvr>
                                      <p:tavLst>
                                        <p:tav tm="0">
                                          <p:val>
                                            <p:strVal val="#ppt_x"/>
                                          </p:val>
                                        </p:tav>
                                        <p:tav tm="100000">
                                          <p:val>
                                            <p:strVal val="#ppt_x"/>
                                          </p:val>
                                        </p:tav>
                                      </p:tavLst>
                                    </p:anim>
                                    <p:anim calcmode="lin" valueType="num">
                                      <p:cBhvr additive="base">
                                        <p:cTn id="8" dur="500" fill="hold"/>
                                        <p:tgtEl>
                                          <p:spTgt spid="103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028"/>
                                        </p:tgtEl>
                                        <p:attrNameLst>
                                          <p:attrName>style.visibility</p:attrName>
                                        </p:attrNameLst>
                                      </p:cBhvr>
                                      <p:to>
                                        <p:strVal val="visible"/>
                                      </p:to>
                                    </p:set>
                                    <p:anim calcmode="lin" valueType="num">
                                      <p:cBhvr additive="base">
                                        <p:cTn id="21" dur="500" fill="hold"/>
                                        <p:tgtEl>
                                          <p:spTgt spid="1028"/>
                                        </p:tgtEl>
                                        <p:attrNameLst>
                                          <p:attrName>ppt_x</p:attrName>
                                        </p:attrNameLst>
                                      </p:cBhvr>
                                      <p:tavLst>
                                        <p:tav tm="0">
                                          <p:val>
                                            <p:strVal val="#ppt_x"/>
                                          </p:val>
                                        </p:tav>
                                        <p:tav tm="100000">
                                          <p:val>
                                            <p:strVal val="#ppt_x"/>
                                          </p:val>
                                        </p:tav>
                                      </p:tavLst>
                                    </p:anim>
                                    <p:anim calcmode="lin" valueType="num">
                                      <p:cBhvr additive="base">
                                        <p:cTn id="22"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030"/>
                                        </p:tgtEl>
                                        <p:attrNameLst>
                                          <p:attrName>style.visibility</p:attrName>
                                        </p:attrNameLst>
                                      </p:cBhvr>
                                      <p:to>
                                        <p:strVal val="visible"/>
                                      </p:to>
                                    </p:set>
                                    <p:anim calcmode="lin" valueType="num">
                                      <p:cBhvr additive="base">
                                        <p:cTn id="31" dur="500" fill="hold"/>
                                        <p:tgtEl>
                                          <p:spTgt spid="1030"/>
                                        </p:tgtEl>
                                        <p:attrNameLst>
                                          <p:attrName>ppt_x</p:attrName>
                                        </p:attrNameLst>
                                      </p:cBhvr>
                                      <p:tavLst>
                                        <p:tav tm="0">
                                          <p:val>
                                            <p:strVal val="#ppt_x"/>
                                          </p:val>
                                        </p:tav>
                                        <p:tav tm="100000">
                                          <p:val>
                                            <p:strVal val="#ppt_x"/>
                                          </p:val>
                                        </p:tav>
                                      </p:tavLst>
                                    </p:anim>
                                    <p:anim calcmode="lin" valueType="num">
                                      <p:cBhvr additive="base">
                                        <p:cTn id="32" dur="500" fill="hold"/>
                                        <p:tgtEl>
                                          <p:spTgt spid="1030"/>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ppt_x"/>
                                          </p:val>
                                        </p:tav>
                                        <p:tav tm="100000">
                                          <p:val>
                                            <p:strVal val="#ppt_x"/>
                                          </p:val>
                                        </p:tav>
                                      </p:tavLst>
                                    </p:anim>
                                    <p:anim calcmode="lin" valueType="num">
                                      <p:cBhvr additive="base">
                                        <p:cTn id="38" dur="500" fill="hold"/>
                                        <p:tgtEl>
                                          <p:spTgt spid="8"/>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026"/>
                                        </p:tgtEl>
                                        <p:attrNameLst>
                                          <p:attrName>style.visibility</p:attrName>
                                        </p:attrNameLst>
                                      </p:cBhvr>
                                      <p:to>
                                        <p:strVal val="visible"/>
                                      </p:to>
                                    </p:set>
                                    <p:anim calcmode="lin" valueType="num">
                                      <p:cBhvr additive="base">
                                        <p:cTn id="41" dur="500" fill="hold"/>
                                        <p:tgtEl>
                                          <p:spTgt spid="1026"/>
                                        </p:tgtEl>
                                        <p:attrNameLst>
                                          <p:attrName>ppt_x</p:attrName>
                                        </p:attrNameLst>
                                      </p:cBhvr>
                                      <p:tavLst>
                                        <p:tav tm="0">
                                          <p:val>
                                            <p:strVal val="#ppt_x"/>
                                          </p:val>
                                        </p:tav>
                                        <p:tav tm="100000">
                                          <p:val>
                                            <p:strVal val="#ppt_x"/>
                                          </p:val>
                                        </p:tav>
                                      </p:tavLst>
                                    </p:anim>
                                    <p:anim calcmode="lin" valueType="num">
                                      <p:cBhvr additive="base">
                                        <p:cTn id="42"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9"/>
          <p:cNvSpPr txBox="1"/>
          <p:nvPr/>
        </p:nvSpPr>
        <p:spPr>
          <a:xfrm>
            <a:off x="1303176" y="2081640"/>
            <a:ext cx="9585648" cy="4401205"/>
          </a:xfrm>
          <a:prstGeom prst="rect">
            <a:avLst/>
          </a:prstGeom>
          <a:noFill/>
          <a:ln w="9525">
            <a:noFill/>
          </a:ln>
        </p:spPr>
        <p:txBody>
          <a:bodyPr wrap="square" anchor="t" anchorCtr="0">
            <a:spAutoFit/>
          </a:bodyPr>
          <a:lstStyle/>
          <a:p>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2800" kern="100" dirty="0">
                <a:latin typeface="等线" panose="02010600030101010101" pitchFamily="2" charset="-122"/>
                <a:ea typeface="等线" panose="02010600030101010101" pitchFamily="2" charset="-122"/>
                <a:cs typeface="Times New Roman" panose="02020603050405020304" pitchFamily="18" charset="0"/>
              </a:rPr>
              <a:t>究竟是一个党好，还是几个党好？现在看来，恐怕是几个党好。不但过去如此，而且将来也可以如此，就是长期共存，互相监督。</a:t>
            </a:r>
            <a:br>
              <a:rPr lang="en-US" altLang="zh-CN" sz="2800" kern="100" dirty="0">
                <a:latin typeface="等线" panose="02010600030101010101" pitchFamily="2" charset="-122"/>
                <a:ea typeface="等线" panose="02010600030101010101" pitchFamily="2" charset="-122"/>
                <a:cs typeface="Times New Roman" panose="02020603050405020304" pitchFamily="18" charset="0"/>
              </a:rPr>
            </a:br>
            <a:r>
              <a:rPr lang="en-US" altLang="zh-CN" sz="2800" kern="100" dirty="0">
                <a:latin typeface="等线" panose="02010600030101010101" pitchFamily="2" charset="-122"/>
                <a:ea typeface="等线" panose="02010600030101010101" pitchFamily="2" charset="-122"/>
                <a:cs typeface="Times New Roman" panose="02020603050405020304" pitchFamily="18" charset="0"/>
              </a:rPr>
              <a:t>	……</a:t>
            </a:r>
            <a:br>
              <a:rPr lang="en-US" altLang="zh-CN" sz="2800" kern="100" dirty="0">
                <a:latin typeface="等线" panose="02010600030101010101" pitchFamily="2" charset="-122"/>
                <a:ea typeface="等线" panose="02010600030101010101" pitchFamily="2" charset="-122"/>
                <a:cs typeface="Times New Roman" panose="02020603050405020304" pitchFamily="18" charset="0"/>
              </a:rPr>
            </a:br>
            <a:r>
              <a:rPr lang="en-US" altLang="zh-CN" sz="28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2800" kern="100" dirty="0">
                <a:latin typeface="等线" panose="02010600030101010101" pitchFamily="2" charset="-122"/>
                <a:ea typeface="等线" panose="02010600030101010101" pitchFamily="2" charset="-122"/>
                <a:cs typeface="Times New Roman" panose="02020603050405020304" pitchFamily="18" charset="0"/>
              </a:rPr>
              <a:t>一切善意地向我们提意见的民主人士，我们都要团结。像卫立煌、翁文灏这样的有爱国心的国民党军政人员，我们应当继续调动他们的积极性。就是那些骂我们的，像龙云、梁漱溟、彭一湖之类，我们也要养起来，让他们骂，</a:t>
            </a:r>
            <a:r>
              <a:rPr lang="zh-CN" altLang="zh-CN" sz="2800" kern="100" dirty="0">
                <a:solidFill>
                  <a:srgbClr val="FF0000"/>
                </a:solidFill>
                <a:latin typeface="等线" panose="02010600030101010101" pitchFamily="2" charset="-122"/>
                <a:ea typeface="等线" panose="02010600030101010101" pitchFamily="2" charset="-122"/>
                <a:cs typeface="Times New Roman" panose="02020603050405020304" pitchFamily="18" charset="0"/>
              </a:rPr>
              <a:t>骂得无理，我们反驳，骂得有理，我们接受</a:t>
            </a:r>
            <a:r>
              <a:rPr lang="zh-CN" altLang="zh-CN" sz="2800" kern="100" dirty="0">
                <a:latin typeface="等线" panose="02010600030101010101" pitchFamily="2" charset="-122"/>
                <a:ea typeface="等线" panose="02010600030101010101" pitchFamily="2" charset="-122"/>
                <a:cs typeface="Times New Roman" panose="02020603050405020304" pitchFamily="18" charset="0"/>
              </a:rPr>
              <a:t>。这对党，对人民，对社会主义比较有利。</a:t>
            </a:r>
            <a:endParaRPr lang="zh-CN" altLang="zh-CN" sz="2800" kern="100" dirty="0">
              <a:latin typeface="等线" panose="02010600030101010101" pitchFamily="2" charset="-122"/>
              <a:ea typeface="等线" panose="02010600030101010101" pitchFamily="2" charset="-122"/>
              <a:cs typeface="Times New Roman" panose="02020603050405020304" pitchFamily="18" charset="0"/>
            </a:endParaRPr>
          </a:p>
        </p:txBody>
      </p:sp>
      <p:sp>
        <p:nvSpPr>
          <p:cNvPr id="3" name="文本框 10"/>
          <p:cNvSpPr txBox="1"/>
          <p:nvPr/>
        </p:nvSpPr>
        <p:spPr>
          <a:xfrm>
            <a:off x="2649767" y="1223884"/>
            <a:ext cx="6892466" cy="646331"/>
          </a:xfrm>
          <a:prstGeom prst="rect">
            <a:avLst/>
          </a:prstGeom>
          <a:noFill/>
          <a:ln w="9525">
            <a:noFill/>
          </a:ln>
        </p:spPr>
        <p:txBody>
          <a:bodyPr wrap="square" anchor="t" anchorCtr="0">
            <a:spAutoFit/>
          </a:bodyPr>
          <a:lstStyle/>
          <a:p>
            <a:pPr algn="ctr"/>
            <a:r>
              <a:rPr lang="zh-CN" altLang="en-US" sz="3600" b="1" dirty="0">
                <a:solidFill>
                  <a:srgbClr val="4E67C8"/>
                </a:solidFill>
                <a:latin typeface="Arial" panose="020B0604020202020204" pitchFamily="34" charset="0"/>
                <a:ea typeface="微软雅黑" panose="020B0503020204020204" pitchFamily="34" charset="-122"/>
              </a:rPr>
              <a:t>党和非党的关系</a:t>
            </a:r>
            <a:endParaRPr lang="zh-CN" altLang="en-US" sz="3600" b="1" dirty="0">
              <a:solidFill>
                <a:srgbClr val="4E67C8"/>
              </a:solidFill>
              <a:latin typeface="Arial" panose="020B0604020202020204" pitchFamily="34" charset="0"/>
              <a:ea typeface="微软雅黑" panose="020B0503020204020204" pitchFamily="34" charset="-122"/>
            </a:endParaRPr>
          </a:p>
        </p:txBody>
      </p:sp>
      <p:pic>
        <p:nvPicPr>
          <p:cNvPr id="4"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5" name="矩形 4"/>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6" name="任意多边形 10"/>
          <p:cNvSpPr/>
          <p:nvPr/>
        </p:nvSpPr>
        <p:spPr>
          <a:xfrm rot="5400000">
            <a:off x="950476" y="-1024018"/>
            <a:ext cx="914400" cy="3581402"/>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7" name="文本框 10"/>
          <p:cNvSpPr txBox="1"/>
          <p:nvPr/>
        </p:nvSpPr>
        <p:spPr>
          <a:xfrm>
            <a:off x="-15218" y="459905"/>
            <a:ext cx="2954655" cy="646331"/>
          </a:xfrm>
          <a:prstGeom prst="rect">
            <a:avLst/>
          </a:prstGeom>
          <a:noFill/>
          <a:ln w="9525">
            <a:noFill/>
          </a:ln>
        </p:spPr>
        <p:txBody>
          <a:bodyPr wrap="none" anchor="t" anchorCtr="0">
            <a:spAutoFit/>
          </a:bodyPr>
          <a:lstStyle/>
          <a:p>
            <a:pPr algn="ctr"/>
            <a:r>
              <a:rPr lang="zh-CN" altLang="en-US" sz="3600" b="1" dirty="0">
                <a:solidFill>
                  <a:schemeClr val="bg1">
                    <a:lumMod val="95000"/>
                  </a:schemeClr>
                </a:solidFill>
              </a:rPr>
              <a:t>部分原文再现</a:t>
            </a:r>
            <a:endParaRPr lang="en-US" altLang="en-US" sz="3600" b="1" dirty="0">
              <a:solidFill>
                <a:schemeClr val="bg1">
                  <a:lumMod val="9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3" name="矩形 2"/>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4" name="文本框 3"/>
          <p:cNvSpPr txBox="1"/>
          <p:nvPr/>
        </p:nvSpPr>
        <p:spPr>
          <a:xfrm>
            <a:off x="807097" y="775642"/>
            <a:ext cx="3581400" cy="461665"/>
          </a:xfrm>
          <a:prstGeom prst="rect">
            <a:avLst/>
          </a:prstGeom>
          <a:noFill/>
        </p:spPr>
        <p:txBody>
          <a:bodyPr wrap="square" rtlCol="0">
            <a:spAutoFit/>
          </a:bodyPr>
          <a:lstStyle/>
          <a:p>
            <a:r>
              <a:rPr lang="zh-CN" altLang="en-US" sz="2400" b="1" dirty="0">
                <a:solidFill>
                  <a:srgbClr val="4E67C8"/>
                </a:solidFill>
              </a:rPr>
              <a:t>团结党外人士的主要做法</a:t>
            </a:r>
            <a:endParaRPr lang="zh-CN" altLang="en-US" sz="2400" b="1" dirty="0">
              <a:solidFill>
                <a:srgbClr val="4E67C8"/>
              </a:solidFill>
            </a:endParaRPr>
          </a:p>
        </p:txBody>
      </p:sp>
      <p:sp>
        <p:nvSpPr>
          <p:cNvPr id="5" name="矩形: 圆角 4"/>
          <p:cNvSpPr/>
          <p:nvPr/>
        </p:nvSpPr>
        <p:spPr>
          <a:xfrm>
            <a:off x="1073020" y="1474237"/>
            <a:ext cx="7240556" cy="923730"/>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p:nvSpPr>
        <p:spPr>
          <a:xfrm>
            <a:off x="1073020" y="2634897"/>
            <a:ext cx="7240556" cy="923730"/>
          </a:xfrm>
          <a:prstGeom prst="roundRect">
            <a:avLst/>
          </a:prstGeom>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11" name="矩形: 圆角 10"/>
          <p:cNvSpPr/>
          <p:nvPr/>
        </p:nvSpPr>
        <p:spPr>
          <a:xfrm>
            <a:off x="1073020" y="4921898"/>
            <a:ext cx="7240556" cy="923730"/>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p:nvSpPr>
        <p:spPr>
          <a:xfrm>
            <a:off x="1073020" y="3756043"/>
            <a:ext cx="7240556" cy="923730"/>
          </a:xfrm>
          <a:prstGeom prst="roundRect">
            <a:avLst/>
          </a:prstGeom>
          <a:solidFill>
            <a:schemeClr val="accent1">
              <a:lumMod val="60000"/>
              <a:lumOff val="4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346523" y="1705269"/>
            <a:ext cx="6875885" cy="461665"/>
          </a:xfrm>
          <a:prstGeom prst="rect">
            <a:avLst/>
          </a:prstGeom>
          <a:noFill/>
        </p:spPr>
        <p:txBody>
          <a:bodyPr wrap="square" rtlCol="0">
            <a:spAutoFit/>
          </a:bodyPr>
          <a:lstStyle/>
          <a:p>
            <a:r>
              <a:rPr lang="zh-CN" altLang="en-US" sz="2400" dirty="0">
                <a:solidFill>
                  <a:schemeClr val="bg1"/>
                </a:solidFill>
              </a:rPr>
              <a:t>根据不同阶段的具体任务不断完善知识分子政策</a:t>
            </a:r>
            <a:endParaRPr lang="zh-CN" altLang="en-US" sz="2400" dirty="0">
              <a:solidFill>
                <a:schemeClr val="bg1"/>
              </a:solidFill>
            </a:endParaRPr>
          </a:p>
        </p:txBody>
      </p:sp>
      <p:sp>
        <p:nvSpPr>
          <p:cNvPr id="16" name="文本框 15"/>
          <p:cNvSpPr txBox="1"/>
          <p:nvPr/>
        </p:nvSpPr>
        <p:spPr>
          <a:xfrm>
            <a:off x="1346523" y="2865929"/>
            <a:ext cx="6875885" cy="461665"/>
          </a:xfrm>
          <a:prstGeom prst="rect">
            <a:avLst/>
          </a:prstGeom>
          <a:noFill/>
        </p:spPr>
        <p:txBody>
          <a:bodyPr wrap="square" rtlCol="0">
            <a:spAutoFit/>
          </a:bodyPr>
          <a:lstStyle/>
          <a:p>
            <a:pPr algn="ctr"/>
            <a:r>
              <a:rPr lang="zh-CN" altLang="en-US" sz="2400" dirty="0">
                <a:solidFill>
                  <a:schemeClr val="bg1"/>
                </a:solidFill>
              </a:rPr>
              <a:t>在多党合作中确保党外人士有职有权</a:t>
            </a:r>
            <a:endParaRPr lang="zh-CN" altLang="en-US" sz="2400" dirty="0">
              <a:solidFill>
                <a:schemeClr val="bg1"/>
              </a:solidFill>
            </a:endParaRPr>
          </a:p>
        </p:txBody>
      </p:sp>
      <p:sp>
        <p:nvSpPr>
          <p:cNvPr id="19" name="文本框 18"/>
          <p:cNvSpPr txBox="1"/>
          <p:nvPr/>
        </p:nvSpPr>
        <p:spPr>
          <a:xfrm>
            <a:off x="1346523" y="3987075"/>
            <a:ext cx="6875885" cy="461665"/>
          </a:xfrm>
          <a:prstGeom prst="rect">
            <a:avLst/>
          </a:prstGeom>
          <a:noFill/>
        </p:spPr>
        <p:txBody>
          <a:bodyPr wrap="square" rtlCol="0">
            <a:spAutoFit/>
          </a:bodyPr>
          <a:lstStyle/>
          <a:p>
            <a:pPr algn="ctr"/>
            <a:r>
              <a:rPr lang="zh-CN" altLang="en-US" sz="2400" dirty="0">
                <a:solidFill>
                  <a:schemeClr val="bg1"/>
                </a:solidFill>
              </a:rPr>
              <a:t>引导民主党派以多种方式参与政治生活</a:t>
            </a:r>
            <a:endParaRPr lang="zh-CN" altLang="en-US" sz="2400" dirty="0">
              <a:solidFill>
                <a:schemeClr val="bg1"/>
              </a:solidFill>
            </a:endParaRPr>
          </a:p>
        </p:txBody>
      </p:sp>
      <p:sp>
        <p:nvSpPr>
          <p:cNvPr id="20" name="文本框 19"/>
          <p:cNvSpPr txBox="1"/>
          <p:nvPr/>
        </p:nvSpPr>
        <p:spPr>
          <a:xfrm>
            <a:off x="1346523" y="5152930"/>
            <a:ext cx="6875885" cy="461665"/>
          </a:xfrm>
          <a:prstGeom prst="rect">
            <a:avLst/>
          </a:prstGeom>
          <a:noFill/>
        </p:spPr>
        <p:txBody>
          <a:bodyPr wrap="square" rtlCol="0">
            <a:spAutoFit/>
          </a:bodyPr>
          <a:lstStyle/>
          <a:p>
            <a:pPr algn="ctr"/>
            <a:r>
              <a:rPr lang="zh-CN" altLang="en-US" sz="2400" dirty="0">
                <a:solidFill>
                  <a:schemeClr val="bg1"/>
                </a:solidFill>
              </a:rPr>
              <a:t>对富有个性的党外人士以极大的包容</a:t>
            </a:r>
            <a:endParaRPr lang="zh-CN" altLang="en-US" sz="2400" dirty="0">
              <a:solidFill>
                <a:schemeClr val="bg1"/>
              </a:solidFill>
            </a:endParaRPr>
          </a:p>
        </p:txBody>
      </p:sp>
      <p:sp>
        <p:nvSpPr>
          <p:cNvPr id="6" name="箭头: 右 5"/>
          <p:cNvSpPr/>
          <p:nvPr/>
        </p:nvSpPr>
        <p:spPr>
          <a:xfrm>
            <a:off x="9168571" y="3153971"/>
            <a:ext cx="2528596" cy="1006475"/>
          </a:xfrm>
          <a:prstGeom prst="rightArrow">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a:off x="13028214" y="1338625"/>
            <a:ext cx="7240556" cy="1296017"/>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p:cNvSpPr/>
          <p:nvPr/>
        </p:nvSpPr>
        <p:spPr>
          <a:xfrm>
            <a:off x="13028214" y="3009199"/>
            <a:ext cx="7240556" cy="1296017"/>
          </a:xfrm>
          <a:prstGeom prst="roundRect">
            <a:avLst/>
          </a:prstGeom>
          <a:solidFill>
            <a:schemeClr val="accent2">
              <a:lumMod val="60000"/>
              <a:lumOff val="40000"/>
            </a:schemeClr>
          </a:solid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13" name="矩形: 圆角 12"/>
          <p:cNvSpPr/>
          <p:nvPr/>
        </p:nvSpPr>
        <p:spPr>
          <a:xfrm>
            <a:off x="13028214" y="4679773"/>
            <a:ext cx="7240556" cy="1296017"/>
          </a:xfrm>
          <a:prstGeom prst="roundRect">
            <a:avLst/>
          </a:prstGeom>
          <a:solidFill>
            <a:schemeClr val="accent2">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3315950" y="1474237"/>
            <a:ext cx="6816090" cy="1077218"/>
          </a:xfrm>
          <a:prstGeom prst="rect">
            <a:avLst/>
          </a:prstGeom>
          <a:noFill/>
        </p:spPr>
        <p:txBody>
          <a:bodyPr wrap="square" rtlCol="0">
            <a:spAutoFit/>
          </a:bodyPr>
          <a:lstStyle/>
          <a:p>
            <a:pPr algn="ctr"/>
            <a:r>
              <a:rPr lang="zh-CN" altLang="en-US" sz="3200" dirty="0">
                <a:solidFill>
                  <a:schemeClr val="bg1"/>
                </a:solidFill>
              </a:rPr>
              <a:t>极大地调动了党外人士</a:t>
            </a:r>
            <a:br>
              <a:rPr lang="en-US" altLang="zh-CN" sz="3200" dirty="0">
                <a:solidFill>
                  <a:schemeClr val="bg1"/>
                </a:solidFill>
              </a:rPr>
            </a:br>
            <a:r>
              <a:rPr lang="zh-CN" altLang="en-US" sz="3200" dirty="0">
                <a:solidFill>
                  <a:schemeClr val="bg1"/>
                </a:solidFill>
              </a:rPr>
              <a:t>投身新中国建设的积极性</a:t>
            </a:r>
            <a:endParaRPr lang="zh-CN" altLang="en-US" sz="3200" dirty="0">
              <a:solidFill>
                <a:schemeClr val="bg1"/>
              </a:solidFill>
            </a:endParaRPr>
          </a:p>
        </p:txBody>
      </p:sp>
      <p:sp>
        <p:nvSpPr>
          <p:cNvPr id="23" name="文本框 22"/>
          <p:cNvSpPr txBox="1"/>
          <p:nvPr/>
        </p:nvSpPr>
        <p:spPr>
          <a:xfrm>
            <a:off x="13315950" y="3118598"/>
            <a:ext cx="6816090" cy="1077218"/>
          </a:xfrm>
          <a:prstGeom prst="rect">
            <a:avLst/>
          </a:prstGeom>
          <a:noFill/>
        </p:spPr>
        <p:txBody>
          <a:bodyPr wrap="square" rtlCol="0">
            <a:spAutoFit/>
          </a:bodyPr>
          <a:lstStyle/>
          <a:p>
            <a:pPr algn="ctr"/>
            <a:r>
              <a:rPr lang="zh-CN" altLang="en-US" sz="3200" dirty="0">
                <a:solidFill>
                  <a:schemeClr val="bg1"/>
                </a:solidFill>
              </a:rPr>
              <a:t>初步构建了“长期共存、互相监督”的新型政党关系</a:t>
            </a:r>
            <a:endParaRPr lang="zh-CN" altLang="en-US" sz="3200" dirty="0">
              <a:solidFill>
                <a:schemeClr val="bg1"/>
              </a:solidFill>
            </a:endParaRPr>
          </a:p>
        </p:txBody>
      </p:sp>
      <p:sp>
        <p:nvSpPr>
          <p:cNvPr id="24" name="文本框 23"/>
          <p:cNvSpPr txBox="1"/>
          <p:nvPr/>
        </p:nvSpPr>
        <p:spPr>
          <a:xfrm>
            <a:off x="13315950" y="5035393"/>
            <a:ext cx="6816090" cy="584775"/>
          </a:xfrm>
          <a:prstGeom prst="rect">
            <a:avLst/>
          </a:prstGeom>
          <a:noFill/>
        </p:spPr>
        <p:txBody>
          <a:bodyPr wrap="square" rtlCol="0">
            <a:spAutoFit/>
          </a:bodyPr>
          <a:lstStyle/>
          <a:p>
            <a:pPr algn="ctr"/>
            <a:r>
              <a:rPr lang="zh-CN" altLang="en-US" sz="3200" dirty="0">
                <a:solidFill>
                  <a:schemeClr val="bg1"/>
                </a:solidFill>
              </a:rPr>
              <a:t>巩固和发展了人民民主统一战线</a:t>
            </a:r>
            <a:endParaRPr lang="zh-CN" altLang="en-US" sz="3200"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3" name="矩形 2"/>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4" name="文本框 3"/>
          <p:cNvSpPr txBox="1"/>
          <p:nvPr/>
        </p:nvSpPr>
        <p:spPr>
          <a:xfrm>
            <a:off x="-11197333" y="775642"/>
            <a:ext cx="3581400" cy="461665"/>
          </a:xfrm>
          <a:prstGeom prst="rect">
            <a:avLst/>
          </a:prstGeom>
          <a:noFill/>
        </p:spPr>
        <p:txBody>
          <a:bodyPr wrap="square" rtlCol="0">
            <a:spAutoFit/>
          </a:bodyPr>
          <a:lstStyle/>
          <a:p>
            <a:r>
              <a:rPr lang="zh-CN" altLang="en-US" sz="2400" b="1" dirty="0">
                <a:solidFill>
                  <a:srgbClr val="4E67C8"/>
                </a:solidFill>
              </a:rPr>
              <a:t>团结党外人士的主要做法</a:t>
            </a:r>
            <a:endParaRPr lang="zh-CN" altLang="en-US" sz="2400" b="1" dirty="0">
              <a:solidFill>
                <a:srgbClr val="4E67C8"/>
              </a:solidFill>
            </a:endParaRPr>
          </a:p>
        </p:txBody>
      </p:sp>
      <p:sp>
        <p:nvSpPr>
          <p:cNvPr id="5" name="矩形: 圆角 4"/>
          <p:cNvSpPr/>
          <p:nvPr/>
        </p:nvSpPr>
        <p:spPr>
          <a:xfrm>
            <a:off x="-10931410" y="1474237"/>
            <a:ext cx="7240556" cy="923730"/>
          </a:xfrm>
          <a:prstGeom prst="round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p:nvSpPr>
        <p:spPr>
          <a:xfrm>
            <a:off x="-10931410" y="2634897"/>
            <a:ext cx="7240556" cy="923730"/>
          </a:xfrm>
          <a:prstGeom prst="roundRect">
            <a:avLst/>
          </a:prstGeom>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11" name="矩形: 圆角 10"/>
          <p:cNvSpPr/>
          <p:nvPr/>
        </p:nvSpPr>
        <p:spPr>
          <a:xfrm>
            <a:off x="-10931410" y="4921898"/>
            <a:ext cx="7240556" cy="923730"/>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p:nvSpPr>
        <p:spPr>
          <a:xfrm>
            <a:off x="-10931410" y="3756043"/>
            <a:ext cx="7240556" cy="923730"/>
          </a:xfrm>
          <a:prstGeom prst="roundRect">
            <a:avLst/>
          </a:prstGeom>
          <a:solidFill>
            <a:schemeClr val="accent1">
              <a:lumMod val="60000"/>
              <a:lumOff val="4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0657907" y="1705269"/>
            <a:ext cx="6875885" cy="461665"/>
          </a:xfrm>
          <a:prstGeom prst="rect">
            <a:avLst/>
          </a:prstGeom>
          <a:noFill/>
        </p:spPr>
        <p:txBody>
          <a:bodyPr wrap="square" rtlCol="0">
            <a:spAutoFit/>
          </a:bodyPr>
          <a:lstStyle/>
          <a:p>
            <a:r>
              <a:rPr lang="zh-CN" altLang="en-US" sz="2400" dirty="0">
                <a:solidFill>
                  <a:schemeClr val="bg1"/>
                </a:solidFill>
              </a:rPr>
              <a:t>根据不同阶段的具体任务不断完善知识分子政策</a:t>
            </a:r>
            <a:endParaRPr lang="zh-CN" altLang="en-US" sz="2400" dirty="0">
              <a:solidFill>
                <a:schemeClr val="bg1"/>
              </a:solidFill>
            </a:endParaRPr>
          </a:p>
        </p:txBody>
      </p:sp>
      <p:sp>
        <p:nvSpPr>
          <p:cNvPr id="16" name="文本框 15"/>
          <p:cNvSpPr txBox="1"/>
          <p:nvPr/>
        </p:nvSpPr>
        <p:spPr>
          <a:xfrm>
            <a:off x="-10657907" y="2865929"/>
            <a:ext cx="6875885" cy="461665"/>
          </a:xfrm>
          <a:prstGeom prst="rect">
            <a:avLst/>
          </a:prstGeom>
          <a:noFill/>
        </p:spPr>
        <p:txBody>
          <a:bodyPr wrap="square" rtlCol="0">
            <a:spAutoFit/>
          </a:bodyPr>
          <a:lstStyle/>
          <a:p>
            <a:pPr algn="ctr"/>
            <a:r>
              <a:rPr lang="zh-CN" altLang="en-US" sz="2400" dirty="0">
                <a:solidFill>
                  <a:schemeClr val="bg1"/>
                </a:solidFill>
              </a:rPr>
              <a:t>在多党合作中确保党外人士有职有权</a:t>
            </a:r>
            <a:endParaRPr lang="zh-CN" altLang="en-US" sz="2400" dirty="0">
              <a:solidFill>
                <a:schemeClr val="bg1"/>
              </a:solidFill>
            </a:endParaRPr>
          </a:p>
        </p:txBody>
      </p:sp>
      <p:sp>
        <p:nvSpPr>
          <p:cNvPr id="19" name="文本框 18"/>
          <p:cNvSpPr txBox="1"/>
          <p:nvPr/>
        </p:nvSpPr>
        <p:spPr>
          <a:xfrm>
            <a:off x="-10657907" y="3987075"/>
            <a:ext cx="6875885" cy="461665"/>
          </a:xfrm>
          <a:prstGeom prst="rect">
            <a:avLst/>
          </a:prstGeom>
          <a:noFill/>
        </p:spPr>
        <p:txBody>
          <a:bodyPr wrap="square" rtlCol="0">
            <a:spAutoFit/>
          </a:bodyPr>
          <a:lstStyle/>
          <a:p>
            <a:pPr algn="ctr"/>
            <a:r>
              <a:rPr lang="zh-CN" altLang="en-US" sz="2400" dirty="0">
                <a:solidFill>
                  <a:schemeClr val="bg1"/>
                </a:solidFill>
              </a:rPr>
              <a:t>引导民主党派以多种方式参与政治生活</a:t>
            </a:r>
            <a:endParaRPr lang="zh-CN" altLang="en-US" sz="2400" dirty="0">
              <a:solidFill>
                <a:schemeClr val="bg1"/>
              </a:solidFill>
            </a:endParaRPr>
          </a:p>
        </p:txBody>
      </p:sp>
      <p:sp>
        <p:nvSpPr>
          <p:cNvPr id="20" name="文本框 19"/>
          <p:cNvSpPr txBox="1"/>
          <p:nvPr/>
        </p:nvSpPr>
        <p:spPr>
          <a:xfrm>
            <a:off x="-10657907" y="5152930"/>
            <a:ext cx="6875885" cy="461665"/>
          </a:xfrm>
          <a:prstGeom prst="rect">
            <a:avLst/>
          </a:prstGeom>
          <a:noFill/>
        </p:spPr>
        <p:txBody>
          <a:bodyPr wrap="square" rtlCol="0">
            <a:spAutoFit/>
          </a:bodyPr>
          <a:lstStyle/>
          <a:p>
            <a:pPr algn="ctr"/>
            <a:r>
              <a:rPr lang="zh-CN" altLang="en-US" sz="2400" dirty="0">
                <a:solidFill>
                  <a:schemeClr val="bg1"/>
                </a:solidFill>
              </a:rPr>
              <a:t>对富有个性的党外人士以极大的包容</a:t>
            </a:r>
            <a:endParaRPr lang="zh-CN" altLang="en-US" sz="2400" dirty="0">
              <a:solidFill>
                <a:schemeClr val="bg1"/>
              </a:solidFill>
            </a:endParaRPr>
          </a:p>
        </p:txBody>
      </p:sp>
      <p:sp>
        <p:nvSpPr>
          <p:cNvPr id="6" name="箭头: 右 5"/>
          <p:cNvSpPr/>
          <p:nvPr/>
        </p:nvSpPr>
        <p:spPr>
          <a:xfrm>
            <a:off x="-2835859" y="3153971"/>
            <a:ext cx="2528596" cy="1006475"/>
          </a:xfrm>
          <a:prstGeom prst="rightArrow">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a:off x="1023784" y="1338625"/>
            <a:ext cx="7240556" cy="1296017"/>
          </a:xfrm>
          <a:prstGeom prst="round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圆角 7"/>
          <p:cNvSpPr/>
          <p:nvPr/>
        </p:nvSpPr>
        <p:spPr>
          <a:xfrm>
            <a:off x="1023784" y="3009199"/>
            <a:ext cx="7240556" cy="1296017"/>
          </a:xfrm>
          <a:prstGeom prst="roundRect">
            <a:avLst/>
          </a:prstGeom>
          <a:solidFill>
            <a:schemeClr val="accent2">
              <a:lumMod val="60000"/>
              <a:lumOff val="40000"/>
            </a:schemeClr>
          </a:solid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0000"/>
              </a:solidFill>
            </a:endParaRPr>
          </a:p>
        </p:txBody>
      </p:sp>
      <p:sp>
        <p:nvSpPr>
          <p:cNvPr id="13" name="矩形: 圆角 12"/>
          <p:cNvSpPr/>
          <p:nvPr/>
        </p:nvSpPr>
        <p:spPr>
          <a:xfrm>
            <a:off x="1023784" y="4679773"/>
            <a:ext cx="7240556" cy="1296017"/>
          </a:xfrm>
          <a:prstGeom prst="roundRect">
            <a:avLst/>
          </a:prstGeom>
          <a:solidFill>
            <a:schemeClr val="accent2">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311520" y="1474237"/>
            <a:ext cx="6816090" cy="1077218"/>
          </a:xfrm>
          <a:prstGeom prst="rect">
            <a:avLst/>
          </a:prstGeom>
          <a:noFill/>
        </p:spPr>
        <p:txBody>
          <a:bodyPr wrap="square" rtlCol="0">
            <a:spAutoFit/>
          </a:bodyPr>
          <a:lstStyle/>
          <a:p>
            <a:pPr algn="ctr"/>
            <a:r>
              <a:rPr lang="zh-CN" altLang="en-US" sz="3200" dirty="0">
                <a:solidFill>
                  <a:schemeClr val="bg1"/>
                </a:solidFill>
              </a:rPr>
              <a:t>极大地调动了党外人士</a:t>
            </a:r>
            <a:br>
              <a:rPr lang="en-US" altLang="zh-CN" sz="3200" dirty="0">
                <a:solidFill>
                  <a:schemeClr val="bg1"/>
                </a:solidFill>
              </a:rPr>
            </a:br>
            <a:r>
              <a:rPr lang="zh-CN" altLang="en-US" sz="3200" dirty="0">
                <a:solidFill>
                  <a:schemeClr val="bg1"/>
                </a:solidFill>
              </a:rPr>
              <a:t>投身新中国建设的积极性</a:t>
            </a:r>
            <a:endParaRPr lang="zh-CN" altLang="en-US" sz="3200" dirty="0">
              <a:solidFill>
                <a:schemeClr val="bg1"/>
              </a:solidFill>
            </a:endParaRPr>
          </a:p>
        </p:txBody>
      </p:sp>
      <p:sp>
        <p:nvSpPr>
          <p:cNvPr id="23" name="文本框 22"/>
          <p:cNvSpPr txBox="1"/>
          <p:nvPr/>
        </p:nvSpPr>
        <p:spPr>
          <a:xfrm>
            <a:off x="1311520" y="3118598"/>
            <a:ext cx="6816090" cy="1077218"/>
          </a:xfrm>
          <a:prstGeom prst="rect">
            <a:avLst/>
          </a:prstGeom>
          <a:noFill/>
        </p:spPr>
        <p:txBody>
          <a:bodyPr wrap="square" rtlCol="0">
            <a:spAutoFit/>
          </a:bodyPr>
          <a:lstStyle/>
          <a:p>
            <a:pPr algn="ctr"/>
            <a:r>
              <a:rPr lang="zh-CN" altLang="en-US" sz="3200" dirty="0">
                <a:solidFill>
                  <a:schemeClr val="bg1"/>
                </a:solidFill>
              </a:rPr>
              <a:t>初步构建了“长期共存、互相监督”的新型政党关系</a:t>
            </a:r>
            <a:endParaRPr lang="zh-CN" altLang="en-US" sz="3200" dirty="0">
              <a:solidFill>
                <a:schemeClr val="bg1"/>
              </a:solidFill>
            </a:endParaRPr>
          </a:p>
        </p:txBody>
      </p:sp>
      <p:sp>
        <p:nvSpPr>
          <p:cNvPr id="24" name="文本框 23"/>
          <p:cNvSpPr txBox="1"/>
          <p:nvPr/>
        </p:nvSpPr>
        <p:spPr>
          <a:xfrm>
            <a:off x="1311520" y="5035393"/>
            <a:ext cx="6816090" cy="584775"/>
          </a:xfrm>
          <a:prstGeom prst="rect">
            <a:avLst/>
          </a:prstGeom>
          <a:noFill/>
        </p:spPr>
        <p:txBody>
          <a:bodyPr wrap="square" rtlCol="0">
            <a:spAutoFit/>
          </a:bodyPr>
          <a:lstStyle/>
          <a:p>
            <a:pPr algn="ctr"/>
            <a:r>
              <a:rPr lang="zh-CN" altLang="en-US" sz="3200" dirty="0">
                <a:solidFill>
                  <a:schemeClr val="bg1"/>
                </a:solidFill>
              </a:rPr>
              <a:t>巩固和发展了人民民主统一战线</a:t>
            </a:r>
            <a:endParaRPr lang="zh-CN" altLang="en-US" sz="3200"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0" name="文本框 9"/>
          <p:cNvSpPr txBox="1"/>
          <p:nvPr/>
        </p:nvSpPr>
        <p:spPr>
          <a:xfrm>
            <a:off x="1112612" y="2034129"/>
            <a:ext cx="9966776" cy="4031873"/>
          </a:xfrm>
          <a:prstGeom prst="rect">
            <a:avLst/>
          </a:prstGeom>
          <a:noFill/>
          <a:ln w="9525">
            <a:noFill/>
          </a:ln>
        </p:spPr>
        <p:txBody>
          <a:bodyPr wrap="square" anchor="t" anchorCtr="0">
            <a:spAutoFit/>
          </a:bodyPr>
          <a:lstStyle/>
          <a:p>
            <a:pPr indent="266700"/>
            <a:r>
              <a:rPr lang="en-US" altLang="zh-CN" sz="32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3200" kern="100" dirty="0">
                <a:latin typeface="等线" panose="02010600030101010101" pitchFamily="2" charset="-122"/>
                <a:ea typeface="等线" panose="02010600030101010101" pitchFamily="2" charset="-122"/>
                <a:cs typeface="Times New Roman" panose="02020603050405020304" pitchFamily="18" charset="0"/>
              </a:rPr>
              <a:t>我们提出向外国学习的口号，我想是提得对的。现在有些国家的领导人就不愿意提，甚至不敢提这个口号。这是要有一点勇气的，就是要把戏台上的那个架子放下来。</a:t>
            </a:r>
            <a:br>
              <a:rPr lang="en-US" altLang="zh-CN" sz="3200" kern="100" dirty="0">
                <a:solidFill>
                  <a:srgbClr val="FF0000"/>
                </a:solidFill>
                <a:latin typeface="等线" panose="02010600030101010101" pitchFamily="2" charset="-122"/>
                <a:ea typeface="等线" panose="02010600030101010101" pitchFamily="2" charset="-122"/>
                <a:cs typeface="Times New Roman" panose="02020603050405020304" pitchFamily="18" charset="0"/>
              </a:rPr>
            </a:br>
            <a:r>
              <a:rPr lang="en-US" altLang="zh-CN" sz="3200" kern="100" dirty="0">
                <a:solidFill>
                  <a:srgbClr val="FF0000"/>
                </a:solidFill>
                <a:latin typeface="等线" panose="02010600030101010101" pitchFamily="2" charset="-122"/>
                <a:ea typeface="等线" panose="02010600030101010101" pitchFamily="2" charset="-122"/>
                <a:cs typeface="Times New Roman" panose="02020603050405020304" pitchFamily="18" charset="0"/>
              </a:rPr>
              <a:t>	</a:t>
            </a:r>
            <a:r>
              <a:rPr lang="en-US" altLang="zh-CN" sz="3200" b="1" kern="100" dirty="0">
                <a:latin typeface="等线" panose="02010600030101010101" pitchFamily="2" charset="-122"/>
                <a:ea typeface="等线" panose="02010600030101010101" pitchFamily="2" charset="-122"/>
                <a:cs typeface="Times New Roman" panose="02020603050405020304" pitchFamily="18" charset="0"/>
              </a:rPr>
              <a:t> ……</a:t>
            </a:r>
            <a:endParaRPr lang="en-US" altLang="zh-CN" sz="3200" kern="100" dirty="0">
              <a:solidFill>
                <a:srgbClr val="FF0000"/>
              </a:solidFill>
              <a:latin typeface="等线" panose="02010600030101010101" pitchFamily="2" charset="-122"/>
              <a:ea typeface="等线" panose="02010600030101010101" pitchFamily="2" charset="-122"/>
              <a:cs typeface="Times New Roman" panose="02020603050405020304" pitchFamily="18" charset="0"/>
            </a:endParaRPr>
          </a:p>
          <a:p>
            <a:pPr indent="266700"/>
            <a:r>
              <a:rPr lang="en-US" altLang="zh-CN" sz="3200" kern="100" dirty="0">
                <a:latin typeface="等线" panose="02010600030101010101" pitchFamily="2" charset="-122"/>
                <a:ea typeface="等线" panose="02010600030101010101" pitchFamily="2" charset="-122"/>
                <a:cs typeface="Times New Roman" panose="02020603050405020304" pitchFamily="18" charset="0"/>
              </a:rPr>
              <a:t>	</a:t>
            </a:r>
            <a:r>
              <a:rPr lang="zh-CN" altLang="zh-CN" sz="3200" kern="100" dirty="0">
                <a:latin typeface="等线" panose="02010600030101010101" pitchFamily="2" charset="-122"/>
                <a:ea typeface="等线" panose="02010600030101010101" pitchFamily="2" charset="-122"/>
                <a:cs typeface="Times New Roman" panose="02020603050405020304" pitchFamily="18" charset="0"/>
              </a:rPr>
              <a:t>但是，必须有分析有批判地学，</a:t>
            </a:r>
            <a:r>
              <a:rPr lang="zh-CN" altLang="zh-CN" sz="3200" kern="100" dirty="0">
                <a:solidFill>
                  <a:srgbClr val="FF0000"/>
                </a:solidFill>
                <a:latin typeface="等线" panose="02010600030101010101" pitchFamily="2" charset="-122"/>
                <a:ea typeface="等线" panose="02010600030101010101" pitchFamily="2" charset="-122"/>
                <a:cs typeface="Times New Roman" panose="02020603050405020304" pitchFamily="18" charset="0"/>
              </a:rPr>
              <a:t>不能盲目地学，不能一切照抄，机械搬运</a:t>
            </a:r>
            <a:r>
              <a:rPr lang="zh-CN" altLang="zh-CN" sz="3200" kern="100" dirty="0">
                <a:latin typeface="等线" panose="02010600030101010101" pitchFamily="2" charset="-122"/>
                <a:ea typeface="等线" panose="02010600030101010101" pitchFamily="2" charset="-122"/>
                <a:cs typeface="Times New Roman" panose="02020603050405020304" pitchFamily="18" charset="0"/>
              </a:rPr>
              <a:t>。他们的短处、缺点，当然不要学。</a:t>
            </a:r>
            <a:r>
              <a:rPr lang="en-US" altLang="zh-CN" sz="3200" kern="100" dirty="0">
                <a:latin typeface="等线" panose="02010600030101010101" pitchFamily="2" charset="-122"/>
                <a:ea typeface="等线" panose="02010600030101010101" pitchFamily="2" charset="-122"/>
                <a:cs typeface="Times New Roman" panose="02020603050405020304" pitchFamily="18" charset="0"/>
              </a:rPr>
              <a:t>	</a:t>
            </a:r>
            <a:endParaRPr lang="zh-CN" altLang="zh-CN" sz="3200" kern="100" dirty="0">
              <a:solidFill>
                <a:srgbClr val="FF0000"/>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8201" name="文本框 10"/>
          <p:cNvSpPr txBox="1"/>
          <p:nvPr/>
        </p:nvSpPr>
        <p:spPr>
          <a:xfrm>
            <a:off x="3251200" y="1223884"/>
            <a:ext cx="5689600" cy="769441"/>
          </a:xfrm>
          <a:prstGeom prst="rect">
            <a:avLst/>
          </a:prstGeom>
          <a:noFill/>
          <a:ln w="9525">
            <a:noFill/>
          </a:ln>
        </p:spPr>
        <p:txBody>
          <a:bodyPr wrap="square" anchor="t" anchorCtr="0">
            <a:spAutoFit/>
          </a:bodyPr>
          <a:lstStyle/>
          <a:p>
            <a:pPr algn="ctr"/>
            <a:r>
              <a:rPr lang="zh-CN" altLang="en-US" sz="4400" b="1" dirty="0">
                <a:solidFill>
                  <a:srgbClr val="4E67C8"/>
                </a:solidFill>
                <a:latin typeface="Arial" panose="020B0604020202020204" pitchFamily="34" charset="0"/>
                <a:ea typeface="微软雅黑" panose="020B0503020204020204" pitchFamily="34" charset="-122"/>
              </a:rPr>
              <a:t>中国和外国的关系</a:t>
            </a:r>
            <a:endParaRPr lang="zh-CN" altLang="en-US" sz="4400" b="1" dirty="0">
              <a:solidFill>
                <a:srgbClr val="4E67C8"/>
              </a:solidFill>
              <a:latin typeface="Arial" panose="020B0604020202020204" pitchFamily="34" charset="0"/>
              <a:ea typeface="微软雅黑" panose="020B0503020204020204" pitchFamily="34" charset="-122"/>
            </a:endParaRPr>
          </a:p>
        </p:txBody>
      </p:sp>
      <p:pic>
        <p:nvPicPr>
          <p:cNvPr id="8207"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25" name="矩形 24"/>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2" name="任意多边形 10"/>
          <p:cNvSpPr/>
          <p:nvPr/>
        </p:nvSpPr>
        <p:spPr>
          <a:xfrm rot="5400000">
            <a:off x="950476" y="-1024018"/>
            <a:ext cx="914400" cy="3581402"/>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3" name="文本框 10"/>
          <p:cNvSpPr txBox="1"/>
          <p:nvPr/>
        </p:nvSpPr>
        <p:spPr>
          <a:xfrm>
            <a:off x="-15218" y="459905"/>
            <a:ext cx="2954655" cy="646331"/>
          </a:xfrm>
          <a:prstGeom prst="rect">
            <a:avLst/>
          </a:prstGeom>
          <a:noFill/>
          <a:ln w="9525">
            <a:noFill/>
          </a:ln>
        </p:spPr>
        <p:txBody>
          <a:bodyPr wrap="none" anchor="t" anchorCtr="0">
            <a:spAutoFit/>
          </a:bodyPr>
          <a:lstStyle/>
          <a:p>
            <a:pPr algn="ctr"/>
            <a:r>
              <a:rPr lang="zh-CN" altLang="en-US" sz="3600" b="1" dirty="0">
                <a:solidFill>
                  <a:schemeClr val="bg1">
                    <a:lumMod val="95000"/>
                  </a:schemeClr>
                </a:solidFill>
              </a:rPr>
              <a:t>部分原文再现</a:t>
            </a:r>
            <a:endParaRPr lang="en-US" altLang="en-US" sz="3600" b="1" dirty="0">
              <a:solidFill>
                <a:schemeClr val="bg1">
                  <a:lumMod val="95000"/>
                </a:schemeClr>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20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2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00" grpId="0"/>
      <p:bldP spid="820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3" name="矩形 2"/>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4" name="文本框 3"/>
          <p:cNvSpPr txBox="1"/>
          <p:nvPr/>
        </p:nvSpPr>
        <p:spPr>
          <a:xfrm>
            <a:off x="807097" y="775642"/>
            <a:ext cx="2953140" cy="461665"/>
          </a:xfrm>
          <a:prstGeom prst="rect">
            <a:avLst/>
          </a:prstGeom>
          <a:noFill/>
        </p:spPr>
        <p:txBody>
          <a:bodyPr wrap="square" rtlCol="0">
            <a:spAutoFit/>
          </a:bodyPr>
          <a:lstStyle/>
          <a:p>
            <a:r>
              <a:rPr lang="zh-CN" altLang="en-US" sz="2400" b="1" dirty="0">
                <a:solidFill>
                  <a:srgbClr val="4E67C8"/>
                </a:solidFill>
              </a:rPr>
              <a:t>科技人员的跨国交流</a:t>
            </a:r>
            <a:endParaRPr lang="zh-CN" altLang="en-US" sz="2400" b="1" dirty="0">
              <a:solidFill>
                <a:srgbClr val="4E67C8"/>
              </a:solidFill>
            </a:endParaRPr>
          </a:p>
        </p:txBody>
      </p:sp>
      <p:pic>
        <p:nvPicPr>
          <p:cNvPr id="6" name="图片 5"/>
          <p:cNvPicPr>
            <a:picLocks noChangeAspect="1"/>
          </p:cNvPicPr>
          <p:nvPr/>
        </p:nvPicPr>
        <p:blipFill>
          <a:blip r:embed="rId2"/>
          <a:stretch>
            <a:fillRect/>
          </a:stretch>
        </p:blipFill>
        <p:spPr>
          <a:xfrm>
            <a:off x="1546466" y="1237307"/>
            <a:ext cx="9099068" cy="2248095"/>
          </a:xfrm>
          <a:prstGeom prst="rect">
            <a:avLst/>
          </a:prstGeom>
        </p:spPr>
      </p:pic>
      <p:sp>
        <p:nvSpPr>
          <p:cNvPr id="7" name="文本框 6"/>
          <p:cNvSpPr txBox="1"/>
          <p:nvPr/>
        </p:nvSpPr>
        <p:spPr>
          <a:xfrm>
            <a:off x="807097" y="3569634"/>
            <a:ext cx="4362061" cy="461665"/>
          </a:xfrm>
          <a:prstGeom prst="rect">
            <a:avLst/>
          </a:prstGeom>
          <a:noFill/>
        </p:spPr>
        <p:txBody>
          <a:bodyPr wrap="square" rtlCol="0">
            <a:spAutoFit/>
          </a:bodyPr>
          <a:lstStyle/>
          <a:p>
            <a:r>
              <a:rPr lang="zh-CN" altLang="en-US" sz="2400" b="1" dirty="0">
                <a:solidFill>
                  <a:srgbClr val="4E67C8"/>
                </a:solidFill>
              </a:rPr>
              <a:t>科技文献的跨国流动</a:t>
            </a:r>
            <a:endParaRPr lang="zh-CN" altLang="en-US" sz="2400" b="1" dirty="0">
              <a:solidFill>
                <a:srgbClr val="4E67C8"/>
              </a:solidFill>
            </a:endParaRPr>
          </a:p>
        </p:txBody>
      </p:sp>
      <p:pic>
        <p:nvPicPr>
          <p:cNvPr id="9" name="图片 8"/>
          <p:cNvPicPr>
            <a:picLocks noChangeAspect="1"/>
          </p:cNvPicPr>
          <p:nvPr/>
        </p:nvPicPr>
        <p:blipFill>
          <a:blip r:embed="rId3"/>
          <a:stretch>
            <a:fillRect/>
          </a:stretch>
        </p:blipFill>
        <p:spPr>
          <a:xfrm>
            <a:off x="1531224" y="4031299"/>
            <a:ext cx="9129551" cy="243099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任意多边形 10"/>
          <p:cNvSpPr/>
          <p:nvPr/>
        </p:nvSpPr>
        <p:spPr>
          <a:xfrm rot="5400000">
            <a:off x="967582" y="-510382"/>
            <a:ext cx="914400" cy="2849563"/>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nvGrpSpPr>
          <p:cNvPr id="2" name="组合 2"/>
          <p:cNvGrpSpPr/>
          <p:nvPr/>
        </p:nvGrpSpPr>
        <p:grpSpPr>
          <a:xfrm>
            <a:off x="475624" y="571425"/>
            <a:ext cx="1029952" cy="685949"/>
            <a:chOff x="5302250" y="2903538"/>
            <a:chExt cx="1587500" cy="1057276"/>
          </a:xfrm>
          <a:solidFill>
            <a:srgbClr val="4B649F"/>
          </a:solidFill>
        </p:grpSpPr>
        <p:sp>
          <p:nvSpPr>
            <p:cNvPr id="4" name="Freeform 84"/>
            <p:cNvSpPr/>
            <p:nvPr/>
          </p:nvSpPr>
          <p:spPr bwMode="auto">
            <a:xfrm>
              <a:off x="5362575" y="3040063"/>
              <a:ext cx="706438" cy="614363"/>
            </a:xfrm>
            <a:custGeom>
              <a:avLst/>
              <a:gdLst>
                <a:gd name="T0" fmla="*/ 181 w 187"/>
                <a:gd name="T1" fmla="*/ 49 h 162"/>
                <a:gd name="T2" fmla="*/ 187 w 187"/>
                <a:gd name="T3" fmla="*/ 66 h 162"/>
                <a:gd name="T4" fmla="*/ 187 w 187"/>
                <a:gd name="T5" fmla="*/ 162 h 162"/>
                <a:gd name="T6" fmla="*/ 176 w 187"/>
                <a:gd name="T7" fmla="*/ 153 h 162"/>
                <a:gd name="T8" fmla="*/ 92 w 187"/>
                <a:gd name="T9" fmla="*/ 115 h 162"/>
                <a:gd name="T10" fmla="*/ 73 w 187"/>
                <a:gd name="T11" fmla="*/ 114 h 162"/>
                <a:gd name="T12" fmla="*/ 8 w 187"/>
                <a:gd name="T13" fmla="*/ 131 h 162"/>
                <a:gd name="T14" fmla="*/ 1 w 187"/>
                <a:gd name="T15" fmla="*/ 131 h 162"/>
                <a:gd name="T16" fmla="*/ 2 w 187"/>
                <a:gd name="T17" fmla="*/ 126 h 162"/>
                <a:gd name="T18" fmla="*/ 26 w 187"/>
                <a:gd name="T19" fmla="*/ 70 h 162"/>
                <a:gd name="T20" fmla="*/ 48 w 187"/>
                <a:gd name="T21" fmla="*/ 20 h 162"/>
                <a:gd name="T22" fmla="*/ 53 w 187"/>
                <a:gd name="T23" fmla="*/ 13 h 162"/>
                <a:gd name="T24" fmla="*/ 62 w 187"/>
                <a:gd name="T25" fmla="*/ 9 h 162"/>
                <a:gd name="T26" fmla="*/ 130 w 187"/>
                <a:gd name="T27" fmla="*/ 11 h 162"/>
                <a:gd name="T28" fmla="*/ 181 w 187"/>
                <a:gd name="T29" fmla="*/ 4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 h="162">
                  <a:moveTo>
                    <a:pt x="181" y="49"/>
                  </a:moveTo>
                  <a:cubicBezTo>
                    <a:pt x="184" y="54"/>
                    <a:pt x="187" y="60"/>
                    <a:pt x="187" y="66"/>
                  </a:cubicBezTo>
                  <a:cubicBezTo>
                    <a:pt x="187" y="162"/>
                    <a:pt x="187" y="162"/>
                    <a:pt x="187" y="162"/>
                  </a:cubicBezTo>
                  <a:cubicBezTo>
                    <a:pt x="187" y="162"/>
                    <a:pt x="178" y="154"/>
                    <a:pt x="176" y="153"/>
                  </a:cubicBezTo>
                  <a:cubicBezTo>
                    <a:pt x="168" y="148"/>
                    <a:pt x="133" y="120"/>
                    <a:pt x="92" y="115"/>
                  </a:cubicBezTo>
                  <a:cubicBezTo>
                    <a:pt x="86" y="114"/>
                    <a:pt x="79" y="114"/>
                    <a:pt x="73" y="114"/>
                  </a:cubicBezTo>
                  <a:cubicBezTo>
                    <a:pt x="32" y="114"/>
                    <a:pt x="8" y="131"/>
                    <a:pt x="8" y="131"/>
                  </a:cubicBezTo>
                  <a:cubicBezTo>
                    <a:pt x="5" y="133"/>
                    <a:pt x="2" y="133"/>
                    <a:pt x="1" y="131"/>
                  </a:cubicBezTo>
                  <a:cubicBezTo>
                    <a:pt x="0" y="130"/>
                    <a:pt x="1" y="128"/>
                    <a:pt x="2" y="126"/>
                  </a:cubicBezTo>
                  <a:cubicBezTo>
                    <a:pt x="26" y="70"/>
                    <a:pt x="26" y="70"/>
                    <a:pt x="26" y="70"/>
                  </a:cubicBezTo>
                  <a:cubicBezTo>
                    <a:pt x="48" y="20"/>
                    <a:pt x="48" y="20"/>
                    <a:pt x="48" y="20"/>
                  </a:cubicBezTo>
                  <a:cubicBezTo>
                    <a:pt x="49" y="18"/>
                    <a:pt x="51" y="15"/>
                    <a:pt x="53" y="13"/>
                  </a:cubicBezTo>
                  <a:cubicBezTo>
                    <a:pt x="55" y="11"/>
                    <a:pt x="59" y="10"/>
                    <a:pt x="62" y="9"/>
                  </a:cubicBezTo>
                  <a:cubicBezTo>
                    <a:pt x="65" y="9"/>
                    <a:pt x="98" y="0"/>
                    <a:pt x="130" y="11"/>
                  </a:cubicBezTo>
                  <a:cubicBezTo>
                    <a:pt x="163" y="22"/>
                    <a:pt x="179" y="45"/>
                    <a:pt x="181" y="49"/>
                  </a:cubicBezTo>
                  <a:close/>
                </a:path>
              </a:pathLst>
            </a:custGeom>
            <a:grpFill/>
            <a:ln>
              <a:noFill/>
            </a:ln>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tx1"/>
                </a:solidFill>
                <a:effectLst/>
                <a:uLnTx/>
                <a:uFillTx/>
                <a:latin typeface="Arial" panose="020B0604020202020204" pitchFamily="34" charset="0"/>
                <a:ea typeface="微软雅黑" panose="020B0503020204020204" pitchFamily="34" charset="-122"/>
                <a:cs typeface="+mn-cs"/>
              </a:endParaRPr>
            </a:p>
          </p:txBody>
        </p:sp>
        <p:sp>
          <p:nvSpPr>
            <p:cNvPr id="5" name="Freeform 85"/>
            <p:cNvSpPr/>
            <p:nvPr/>
          </p:nvSpPr>
          <p:spPr bwMode="auto">
            <a:xfrm>
              <a:off x="6115050" y="2903538"/>
              <a:ext cx="400050" cy="747713"/>
            </a:xfrm>
            <a:custGeom>
              <a:avLst/>
              <a:gdLst>
                <a:gd name="T0" fmla="*/ 44 w 106"/>
                <a:gd name="T1" fmla="*/ 119 h 197"/>
                <a:gd name="T2" fmla="*/ 3 w 106"/>
                <a:gd name="T3" fmla="*/ 187 h 197"/>
                <a:gd name="T4" fmla="*/ 0 w 106"/>
                <a:gd name="T5" fmla="*/ 197 h 197"/>
                <a:gd name="T6" fmla="*/ 0 w 106"/>
                <a:gd name="T7" fmla="*/ 83 h 197"/>
                <a:gd name="T8" fmla="*/ 1 w 106"/>
                <a:gd name="T9" fmla="*/ 64 h 197"/>
                <a:gd name="T10" fmla="*/ 16 w 106"/>
                <a:gd name="T11" fmla="*/ 29 h 197"/>
                <a:gd name="T12" fmla="*/ 49 w 106"/>
                <a:gd name="T13" fmla="*/ 1 h 197"/>
                <a:gd name="T14" fmla="*/ 54 w 106"/>
                <a:gd name="T15" fmla="*/ 0 h 197"/>
                <a:gd name="T16" fmla="*/ 64 w 106"/>
                <a:gd name="T17" fmla="*/ 6 h 197"/>
                <a:gd name="T18" fmla="*/ 85 w 106"/>
                <a:gd name="T19" fmla="*/ 42 h 197"/>
                <a:gd name="T20" fmla="*/ 86 w 106"/>
                <a:gd name="T21" fmla="*/ 42 h 197"/>
                <a:gd name="T22" fmla="*/ 104 w 106"/>
                <a:gd name="T23" fmla="*/ 74 h 197"/>
                <a:gd name="T24" fmla="*/ 105 w 106"/>
                <a:gd name="T25" fmla="*/ 82 h 197"/>
                <a:gd name="T26" fmla="*/ 99 w 106"/>
                <a:gd name="T27" fmla="*/ 87 h 197"/>
                <a:gd name="T28" fmla="*/ 44 w 106"/>
                <a:gd name="T29" fmla="*/ 119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6" h="197">
                  <a:moveTo>
                    <a:pt x="44" y="119"/>
                  </a:moveTo>
                  <a:cubicBezTo>
                    <a:pt x="25" y="137"/>
                    <a:pt x="12" y="156"/>
                    <a:pt x="3" y="187"/>
                  </a:cubicBezTo>
                  <a:cubicBezTo>
                    <a:pt x="0" y="197"/>
                    <a:pt x="0" y="197"/>
                    <a:pt x="0" y="197"/>
                  </a:cubicBezTo>
                  <a:cubicBezTo>
                    <a:pt x="0" y="83"/>
                    <a:pt x="0" y="83"/>
                    <a:pt x="0" y="83"/>
                  </a:cubicBezTo>
                  <a:cubicBezTo>
                    <a:pt x="0" y="77"/>
                    <a:pt x="0" y="69"/>
                    <a:pt x="1" y="64"/>
                  </a:cubicBezTo>
                  <a:cubicBezTo>
                    <a:pt x="1" y="63"/>
                    <a:pt x="3" y="47"/>
                    <a:pt x="16" y="29"/>
                  </a:cubicBezTo>
                  <a:cubicBezTo>
                    <a:pt x="30" y="11"/>
                    <a:pt x="48" y="1"/>
                    <a:pt x="49" y="1"/>
                  </a:cubicBezTo>
                  <a:cubicBezTo>
                    <a:pt x="51" y="0"/>
                    <a:pt x="52" y="0"/>
                    <a:pt x="54" y="0"/>
                  </a:cubicBezTo>
                  <a:cubicBezTo>
                    <a:pt x="58" y="0"/>
                    <a:pt x="62" y="2"/>
                    <a:pt x="64" y="6"/>
                  </a:cubicBezTo>
                  <a:cubicBezTo>
                    <a:pt x="85" y="42"/>
                    <a:pt x="85" y="42"/>
                    <a:pt x="85" y="42"/>
                  </a:cubicBezTo>
                  <a:cubicBezTo>
                    <a:pt x="86" y="42"/>
                    <a:pt x="86" y="42"/>
                    <a:pt x="86" y="42"/>
                  </a:cubicBezTo>
                  <a:cubicBezTo>
                    <a:pt x="104" y="74"/>
                    <a:pt x="104" y="74"/>
                    <a:pt x="104" y="74"/>
                  </a:cubicBezTo>
                  <a:cubicBezTo>
                    <a:pt x="106" y="76"/>
                    <a:pt x="106" y="79"/>
                    <a:pt x="105" y="82"/>
                  </a:cubicBezTo>
                  <a:cubicBezTo>
                    <a:pt x="104" y="84"/>
                    <a:pt x="102" y="86"/>
                    <a:pt x="99" y="87"/>
                  </a:cubicBezTo>
                  <a:cubicBezTo>
                    <a:pt x="99" y="87"/>
                    <a:pt x="66" y="99"/>
                    <a:pt x="44" y="119"/>
                  </a:cubicBezTo>
                  <a:close/>
                </a:path>
              </a:pathLst>
            </a:custGeom>
            <a:grpFill/>
            <a:ln>
              <a:noFill/>
            </a:ln>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tx1"/>
                </a:solidFill>
                <a:effectLst/>
                <a:uLnTx/>
                <a:uFillTx/>
                <a:latin typeface="Arial" panose="020B0604020202020204" pitchFamily="34" charset="0"/>
                <a:ea typeface="微软雅黑" panose="020B0503020204020204" pitchFamily="34" charset="-122"/>
                <a:cs typeface="+mn-cs"/>
              </a:endParaRPr>
            </a:p>
          </p:txBody>
        </p:sp>
        <p:sp>
          <p:nvSpPr>
            <p:cNvPr id="6" name="Freeform 86"/>
            <p:cNvSpPr/>
            <p:nvPr/>
          </p:nvSpPr>
          <p:spPr bwMode="auto">
            <a:xfrm>
              <a:off x="6194425" y="3529013"/>
              <a:ext cx="642938" cy="160338"/>
            </a:xfrm>
            <a:custGeom>
              <a:avLst/>
              <a:gdLst>
                <a:gd name="T0" fmla="*/ 155 w 170"/>
                <a:gd name="T1" fmla="*/ 11 h 42"/>
                <a:gd name="T2" fmla="*/ 154 w 170"/>
                <a:gd name="T3" fmla="*/ 10 h 42"/>
                <a:gd name="T4" fmla="*/ 153 w 170"/>
                <a:gd name="T5" fmla="*/ 10 h 42"/>
                <a:gd name="T6" fmla="*/ 108 w 170"/>
                <a:gd name="T7" fmla="*/ 0 h 42"/>
                <a:gd name="T8" fmla="*/ 85 w 170"/>
                <a:gd name="T9" fmla="*/ 3 h 42"/>
                <a:gd name="T10" fmla="*/ 11 w 170"/>
                <a:gd name="T11" fmla="*/ 35 h 42"/>
                <a:gd name="T12" fmla="*/ 11 w 170"/>
                <a:gd name="T13" fmla="*/ 36 h 42"/>
                <a:gd name="T14" fmla="*/ 7 w 170"/>
                <a:gd name="T15" fmla="*/ 38 h 42"/>
                <a:gd name="T16" fmla="*/ 3 w 170"/>
                <a:gd name="T17" fmla="*/ 40 h 42"/>
                <a:gd name="T18" fmla="*/ 1 w 170"/>
                <a:gd name="T19" fmla="*/ 42 h 42"/>
                <a:gd name="T20" fmla="*/ 0 w 170"/>
                <a:gd name="T21" fmla="*/ 42 h 42"/>
                <a:gd name="T22" fmla="*/ 161 w 170"/>
                <a:gd name="T23" fmla="*/ 42 h 42"/>
                <a:gd name="T24" fmla="*/ 169 w 170"/>
                <a:gd name="T25" fmla="*/ 38 h 42"/>
                <a:gd name="T26" fmla="*/ 167 w 170"/>
                <a:gd name="T27" fmla="*/ 28 h 42"/>
                <a:gd name="T28" fmla="*/ 155 w 170"/>
                <a:gd name="T29"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 h="42">
                  <a:moveTo>
                    <a:pt x="155" y="11"/>
                  </a:moveTo>
                  <a:cubicBezTo>
                    <a:pt x="155" y="11"/>
                    <a:pt x="154" y="10"/>
                    <a:pt x="154" y="10"/>
                  </a:cubicBezTo>
                  <a:cubicBezTo>
                    <a:pt x="153" y="10"/>
                    <a:pt x="153" y="10"/>
                    <a:pt x="153" y="10"/>
                  </a:cubicBezTo>
                  <a:cubicBezTo>
                    <a:pt x="152" y="9"/>
                    <a:pt x="132" y="0"/>
                    <a:pt x="108" y="0"/>
                  </a:cubicBezTo>
                  <a:cubicBezTo>
                    <a:pt x="100" y="0"/>
                    <a:pt x="92" y="1"/>
                    <a:pt x="85" y="3"/>
                  </a:cubicBezTo>
                  <a:cubicBezTo>
                    <a:pt x="46" y="15"/>
                    <a:pt x="15" y="33"/>
                    <a:pt x="11" y="35"/>
                  </a:cubicBezTo>
                  <a:cubicBezTo>
                    <a:pt x="11" y="36"/>
                    <a:pt x="11" y="36"/>
                    <a:pt x="11" y="36"/>
                  </a:cubicBezTo>
                  <a:cubicBezTo>
                    <a:pt x="10" y="36"/>
                    <a:pt x="9" y="37"/>
                    <a:pt x="7" y="38"/>
                  </a:cubicBezTo>
                  <a:cubicBezTo>
                    <a:pt x="6" y="39"/>
                    <a:pt x="4" y="40"/>
                    <a:pt x="3" y="40"/>
                  </a:cubicBezTo>
                  <a:cubicBezTo>
                    <a:pt x="2" y="41"/>
                    <a:pt x="2" y="41"/>
                    <a:pt x="1" y="42"/>
                  </a:cubicBezTo>
                  <a:cubicBezTo>
                    <a:pt x="0" y="42"/>
                    <a:pt x="0" y="42"/>
                    <a:pt x="0" y="42"/>
                  </a:cubicBezTo>
                  <a:cubicBezTo>
                    <a:pt x="161" y="42"/>
                    <a:pt x="161" y="42"/>
                    <a:pt x="161" y="42"/>
                  </a:cubicBezTo>
                  <a:cubicBezTo>
                    <a:pt x="165" y="42"/>
                    <a:pt x="167" y="41"/>
                    <a:pt x="169" y="38"/>
                  </a:cubicBezTo>
                  <a:cubicBezTo>
                    <a:pt x="170" y="35"/>
                    <a:pt x="169" y="32"/>
                    <a:pt x="167" y="28"/>
                  </a:cubicBezTo>
                  <a:cubicBezTo>
                    <a:pt x="167" y="28"/>
                    <a:pt x="162" y="20"/>
                    <a:pt x="155" y="11"/>
                  </a:cubicBezTo>
                  <a:close/>
                </a:path>
              </a:pathLst>
            </a:custGeom>
            <a:grpFill/>
            <a:ln>
              <a:noFill/>
            </a:ln>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tx1"/>
                </a:solidFill>
                <a:effectLst/>
                <a:uLnTx/>
                <a:uFillTx/>
                <a:latin typeface="Arial" panose="020B0604020202020204" pitchFamily="34" charset="0"/>
                <a:ea typeface="微软雅黑" panose="020B0503020204020204" pitchFamily="34" charset="-122"/>
                <a:cs typeface="+mn-cs"/>
              </a:endParaRPr>
            </a:p>
          </p:txBody>
        </p:sp>
        <p:sp>
          <p:nvSpPr>
            <p:cNvPr id="7" name="Freeform 87"/>
            <p:cNvSpPr/>
            <p:nvPr/>
          </p:nvSpPr>
          <p:spPr bwMode="auto">
            <a:xfrm>
              <a:off x="5335588" y="3771901"/>
              <a:ext cx="1520825" cy="155575"/>
            </a:xfrm>
            <a:custGeom>
              <a:avLst/>
              <a:gdLst>
                <a:gd name="T0" fmla="*/ 402 w 402"/>
                <a:gd name="T1" fmla="*/ 24 h 41"/>
                <a:gd name="T2" fmla="*/ 385 w 402"/>
                <a:gd name="T3" fmla="*/ 41 h 41"/>
                <a:gd name="T4" fmla="*/ 382 w 402"/>
                <a:gd name="T5" fmla="*/ 41 h 41"/>
                <a:gd name="T6" fmla="*/ 232 w 402"/>
                <a:gd name="T7" fmla="*/ 28 h 41"/>
                <a:gd name="T8" fmla="*/ 217 w 402"/>
                <a:gd name="T9" fmla="*/ 34 h 41"/>
                <a:gd name="T10" fmla="*/ 216 w 402"/>
                <a:gd name="T11" fmla="*/ 35 h 41"/>
                <a:gd name="T12" fmla="*/ 201 w 402"/>
                <a:gd name="T13" fmla="*/ 40 h 41"/>
                <a:gd name="T14" fmla="*/ 201 w 402"/>
                <a:gd name="T15" fmla="*/ 40 h 41"/>
                <a:gd name="T16" fmla="*/ 186 w 402"/>
                <a:gd name="T17" fmla="*/ 35 h 41"/>
                <a:gd name="T18" fmla="*/ 185 w 402"/>
                <a:gd name="T19" fmla="*/ 34 h 41"/>
                <a:gd name="T20" fmla="*/ 170 w 402"/>
                <a:gd name="T21" fmla="*/ 28 h 41"/>
                <a:gd name="T22" fmla="*/ 20 w 402"/>
                <a:gd name="T23" fmla="*/ 41 h 41"/>
                <a:gd name="T24" fmla="*/ 17 w 402"/>
                <a:gd name="T25" fmla="*/ 41 h 41"/>
                <a:gd name="T26" fmla="*/ 0 w 402"/>
                <a:gd name="T27" fmla="*/ 24 h 41"/>
                <a:gd name="T28" fmla="*/ 16 w 402"/>
                <a:gd name="T29" fmla="*/ 7 h 41"/>
                <a:gd name="T30" fmla="*/ 17 w 402"/>
                <a:gd name="T31" fmla="*/ 7 h 41"/>
                <a:gd name="T32" fmla="*/ 164 w 402"/>
                <a:gd name="T33" fmla="*/ 0 h 41"/>
                <a:gd name="T34" fmla="*/ 177 w 402"/>
                <a:gd name="T35" fmla="*/ 6 h 41"/>
                <a:gd name="T36" fmla="*/ 182 w 402"/>
                <a:gd name="T37" fmla="*/ 6 h 41"/>
                <a:gd name="T38" fmla="*/ 194 w 402"/>
                <a:gd name="T39" fmla="*/ 0 h 41"/>
                <a:gd name="T40" fmla="*/ 208 w 402"/>
                <a:gd name="T41" fmla="*/ 0 h 41"/>
                <a:gd name="T42" fmla="*/ 220 w 402"/>
                <a:gd name="T43" fmla="*/ 6 h 41"/>
                <a:gd name="T44" fmla="*/ 225 w 402"/>
                <a:gd name="T45" fmla="*/ 6 h 41"/>
                <a:gd name="T46" fmla="*/ 238 w 402"/>
                <a:gd name="T47" fmla="*/ 0 h 41"/>
                <a:gd name="T48" fmla="*/ 385 w 402"/>
                <a:gd name="T49" fmla="*/ 7 h 41"/>
                <a:gd name="T50" fmla="*/ 386 w 402"/>
                <a:gd name="T51" fmla="*/ 7 h 41"/>
                <a:gd name="T52" fmla="*/ 402 w 402"/>
                <a:gd name="T53"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2" h="41">
                  <a:moveTo>
                    <a:pt x="402" y="24"/>
                  </a:moveTo>
                  <a:cubicBezTo>
                    <a:pt x="402" y="33"/>
                    <a:pt x="394" y="41"/>
                    <a:pt x="385" y="41"/>
                  </a:cubicBezTo>
                  <a:cubicBezTo>
                    <a:pt x="384" y="41"/>
                    <a:pt x="383" y="41"/>
                    <a:pt x="382" y="41"/>
                  </a:cubicBezTo>
                  <a:cubicBezTo>
                    <a:pt x="232" y="28"/>
                    <a:pt x="232" y="28"/>
                    <a:pt x="232" y="28"/>
                  </a:cubicBezTo>
                  <a:cubicBezTo>
                    <a:pt x="227" y="28"/>
                    <a:pt x="220" y="31"/>
                    <a:pt x="217" y="34"/>
                  </a:cubicBezTo>
                  <a:cubicBezTo>
                    <a:pt x="217" y="34"/>
                    <a:pt x="217" y="34"/>
                    <a:pt x="216" y="35"/>
                  </a:cubicBezTo>
                  <a:cubicBezTo>
                    <a:pt x="214" y="38"/>
                    <a:pt x="208" y="40"/>
                    <a:pt x="201" y="40"/>
                  </a:cubicBezTo>
                  <a:cubicBezTo>
                    <a:pt x="201" y="40"/>
                    <a:pt x="201" y="40"/>
                    <a:pt x="201" y="40"/>
                  </a:cubicBezTo>
                  <a:cubicBezTo>
                    <a:pt x="194" y="40"/>
                    <a:pt x="188" y="38"/>
                    <a:pt x="186" y="35"/>
                  </a:cubicBezTo>
                  <a:cubicBezTo>
                    <a:pt x="185" y="34"/>
                    <a:pt x="185" y="34"/>
                    <a:pt x="185" y="34"/>
                  </a:cubicBezTo>
                  <a:cubicBezTo>
                    <a:pt x="182" y="31"/>
                    <a:pt x="175" y="28"/>
                    <a:pt x="170" y="28"/>
                  </a:cubicBezTo>
                  <a:cubicBezTo>
                    <a:pt x="20" y="41"/>
                    <a:pt x="20" y="41"/>
                    <a:pt x="20" y="41"/>
                  </a:cubicBezTo>
                  <a:cubicBezTo>
                    <a:pt x="19" y="41"/>
                    <a:pt x="18" y="41"/>
                    <a:pt x="17" y="41"/>
                  </a:cubicBezTo>
                  <a:cubicBezTo>
                    <a:pt x="8" y="41"/>
                    <a:pt x="0" y="33"/>
                    <a:pt x="0" y="24"/>
                  </a:cubicBezTo>
                  <a:cubicBezTo>
                    <a:pt x="0" y="15"/>
                    <a:pt x="7" y="8"/>
                    <a:pt x="16" y="7"/>
                  </a:cubicBezTo>
                  <a:cubicBezTo>
                    <a:pt x="16" y="7"/>
                    <a:pt x="16" y="7"/>
                    <a:pt x="17" y="7"/>
                  </a:cubicBezTo>
                  <a:cubicBezTo>
                    <a:pt x="164" y="0"/>
                    <a:pt x="164" y="0"/>
                    <a:pt x="164" y="0"/>
                  </a:cubicBezTo>
                  <a:cubicBezTo>
                    <a:pt x="169" y="0"/>
                    <a:pt x="175" y="2"/>
                    <a:pt x="177" y="6"/>
                  </a:cubicBezTo>
                  <a:cubicBezTo>
                    <a:pt x="178" y="10"/>
                    <a:pt x="181" y="10"/>
                    <a:pt x="182" y="6"/>
                  </a:cubicBezTo>
                  <a:cubicBezTo>
                    <a:pt x="183" y="2"/>
                    <a:pt x="189" y="0"/>
                    <a:pt x="194" y="0"/>
                  </a:cubicBezTo>
                  <a:cubicBezTo>
                    <a:pt x="208" y="0"/>
                    <a:pt x="208" y="0"/>
                    <a:pt x="208" y="0"/>
                  </a:cubicBezTo>
                  <a:cubicBezTo>
                    <a:pt x="213" y="0"/>
                    <a:pt x="219" y="2"/>
                    <a:pt x="220" y="6"/>
                  </a:cubicBezTo>
                  <a:cubicBezTo>
                    <a:pt x="221" y="10"/>
                    <a:pt x="224" y="10"/>
                    <a:pt x="225" y="6"/>
                  </a:cubicBezTo>
                  <a:cubicBezTo>
                    <a:pt x="227" y="2"/>
                    <a:pt x="233" y="0"/>
                    <a:pt x="238" y="0"/>
                  </a:cubicBezTo>
                  <a:cubicBezTo>
                    <a:pt x="385" y="7"/>
                    <a:pt x="385" y="7"/>
                    <a:pt x="385" y="7"/>
                  </a:cubicBezTo>
                  <a:cubicBezTo>
                    <a:pt x="386" y="7"/>
                    <a:pt x="386" y="7"/>
                    <a:pt x="386" y="7"/>
                  </a:cubicBezTo>
                  <a:cubicBezTo>
                    <a:pt x="395" y="8"/>
                    <a:pt x="402" y="15"/>
                    <a:pt x="402" y="24"/>
                  </a:cubicBezTo>
                  <a:close/>
                </a:path>
              </a:pathLst>
            </a:custGeom>
            <a:grpFill/>
            <a:ln>
              <a:noFill/>
            </a:ln>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tx1"/>
                </a:solidFill>
                <a:effectLst/>
                <a:uLnTx/>
                <a:uFillTx/>
                <a:latin typeface="Arial" panose="020B0604020202020204" pitchFamily="34" charset="0"/>
                <a:ea typeface="微软雅黑" panose="020B0503020204020204" pitchFamily="34" charset="-122"/>
                <a:cs typeface="+mn-cs"/>
              </a:endParaRPr>
            </a:p>
          </p:txBody>
        </p:sp>
        <p:sp>
          <p:nvSpPr>
            <p:cNvPr id="8" name="Freeform 88"/>
            <p:cNvSpPr>
              <a:spLocks noEditPoints="1"/>
            </p:cNvSpPr>
            <p:nvPr/>
          </p:nvSpPr>
          <p:spPr bwMode="auto">
            <a:xfrm>
              <a:off x="5302250" y="3733801"/>
              <a:ext cx="1587500" cy="227013"/>
            </a:xfrm>
            <a:custGeom>
              <a:avLst/>
              <a:gdLst>
                <a:gd name="T0" fmla="*/ 394 w 420"/>
                <a:gd name="T1" fmla="*/ 60 h 60"/>
                <a:gd name="T2" fmla="*/ 394 w 420"/>
                <a:gd name="T3" fmla="*/ 60 h 60"/>
                <a:gd name="T4" fmla="*/ 391 w 420"/>
                <a:gd name="T5" fmla="*/ 60 h 60"/>
                <a:gd name="T6" fmla="*/ 390 w 420"/>
                <a:gd name="T7" fmla="*/ 60 h 60"/>
                <a:gd name="T8" fmla="*/ 240 w 420"/>
                <a:gd name="T9" fmla="*/ 47 h 60"/>
                <a:gd name="T10" fmla="*/ 240 w 420"/>
                <a:gd name="T11" fmla="*/ 47 h 60"/>
                <a:gd name="T12" fmla="*/ 235 w 420"/>
                <a:gd name="T13" fmla="*/ 49 h 60"/>
                <a:gd name="T14" fmla="*/ 235 w 420"/>
                <a:gd name="T15" fmla="*/ 52 h 60"/>
                <a:gd name="T16" fmla="*/ 230 w 420"/>
                <a:gd name="T17" fmla="*/ 53 h 60"/>
                <a:gd name="T18" fmla="*/ 210 w 420"/>
                <a:gd name="T19" fmla="*/ 59 h 60"/>
                <a:gd name="T20" fmla="*/ 210 w 420"/>
                <a:gd name="T21" fmla="*/ 59 h 60"/>
                <a:gd name="T22" fmla="*/ 190 w 420"/>
                <a:gd name="T23" fmla="*/ 53 h 60"/>
                <a:gd name="T24" fmla="*/ 186 w 420"/>
                <a:gd name="T25" fmla="*/ 52 h 60"/>
                <a:gd name="T26" fmla="*/ 185 w 420"/>
                <a:gd name="T27" fmla="*/ 49 h 60"/>
                <a:gd name="T28" fmla="*/ 180 w 420"/>
                <a:gd name="T29" fmla="*/ 47 h 60"/>
                <a:gd name="T30" fmla="*/ 29 w 420"/>
                <a:gd name="T31" fmla="*/ 60 h 60"/>
                <a:gd name="T32" fmla="*/ 26 w 420"/>
                <a:gd name="T33" fmla="*/ 60 h 60"/>
                <a:gd name="T34" fmla="*/ 0 w 420"/>
                <a:gd name="T35" fmla="*/ 34 h 60"/>
                <a:gd name="T36" fmla="*/ 25 w 420"/>
                <a:gd name="T37" fmla="*/ 8 h 60"/>
                <a:gd name="T38" fmla="*/ 25 w 420"/>
                <a:gd name="T39" fmla="*/ 8 h 60"/>
                <a:gd name="T40" fmla="*/ 173 w 420"/>
                <a:gd name="T41" fmla="*/ 1 h 60"/>
                <a:gd name="T42" fmla="*/ 188 w 420"/>
                <a:gd name="T43" fmla="*/ 5 h 60"/>
                <a:gd name="T44" fmla="*/ 203 w 420"/>
                <a:gd name="T45" fmla="*/ 0 h 60"/>
                <a:gd name="T46" fmla="*/ 217 w 420"/>
                <a:gd name="T47" fmla="*/ 0 h 60"/>
                <a:gd name="T48" fmla="*/ 232 w 420"/>
                <a:gd name="T49" fmla="*/ 5 h 60"/>
                <a:gd name="T50" fmla="*/ 247 w 420"/>
                <a:gd name="T51" fmla="*/ 1 h 60"/>
                <a:gd name="T52" fmla="*/ 395 w 420"/>
                <a:gd name="T53" fmla="*/ 8 h 60"/>
                <a:gd name="T54" fmla="*/ 420 w 420"/>
                <a:gd name="T55" fmla="*/ 34 h 60"/>
                <a:gd name="T56" fmla="*/ 394 w 420"/>
                <a:gd name="T57" fmla="*/ 60 h 60"/>
                <a:gd name="T58" fmla="*/ 26 w 420"/>
                <a:gd name="T59" fmla="*/ 26 h 60"/>
                <a:gd name="T60" fmla="*/ 18 w 420"/>
                <a:gd name="T61" fmla="*/ 34 h 60"/>
                <a:gd name="T62" fmla="*/ 26 w 420"/>
                <a:gd name="T63" fmla="*/ 42 h 60"/>
                <a:gd name="T64" fmla="*/ 26 w 420"/>
                <a:gd name="T65" fmla="*/ 42 h 60"/>
                <a:gd name="T66" fmla="*/ 28 w 420"/>
                <a:gd name="T67" fmla="*/ 42 h 60"/>
                <a:gd name="T68" fmla="*/ 178 w 420"/>
                <a:gd name="T69" fmla="*/ 29 h 60"/>
                <a:gd name="T70" fmla="*/ 180 w 420"/>
                <a:gd name="T71" fmla="*/ 29 h 60"/>
                <a:gd name="T72" fmla="*/ 199 w 420"/>
                <a:gd name="T73" fmla="*/ 36 h 60"/>
                <a:gd name="T74" fmla="*/ 200 w 420"/>
                <a:gd name="T75" fmla="*/ 36 h 60"/>
                <a:gd name="T76" fmla="*/ 202 w 420"/>
                <a:gd name="T77" fmla="*/ 39 h 60"/>
                <a:gd name="T78" fmla="*/ 210 w 420"/>
                <a:gd name="T79" fmla="*/ 41 h 60"/>
                <a:gd name="T80" fmla="*/ 210 w 420"/>
                <a:gd name="T81" fmla="*/ 41 h 60"/>
                <a:gd name="T82" fmla="*/ 218 w 420"/>
                <a:gd name="T83" fmla="*/ 39 h 60"/>
                <a:gd name="T84" fmla="*/ 220 w 420"/>
                <a:gd name="T85" fmla="*/ 36 h 60"/>
                <a:gd name="T86" fmla="*/ 221 w 420"/>
                <a:gd name="T87" fmla="*/ 36 h 60"/>
                <a:gd name="T88" fmla="*/ 242 w 420"/>
                <a:gd name="T89" fmla="*/ 29 h 60"/>
                <a:gd name="T90" fmla="*/ 392 w 420"/>
                <a:gd name="T91" fmla="*/ 42 h 60"/>
                <a:gd name="T92" fmla="*/ 394 w 420"/>
                <a:gd name="T93" fmla="*/ 42 h 60"/>
                <a:gd name="T94" fmla="*/ 402 w 420"/>
                <a:gd name="T95" fmla="*/ 34 h 60"/>
                <a:gd name="T96" fmla="*/ 395 w 420"/>
                <a:gd name="T97" fmla="*/ 26 h 60"/>
                <a:gd name="T98" fmla="*/ 394 w 420"/>
                <a:gd name="T99" fmla="*/ 26 h 60"/>
                <a:gd name="T100" fmla="*/ 246 w 420"/>
                <a:gd name="T101" fmla="*/ 19 h 60"/>
                <a:gd name="T102" fmla="*/ 246 w 420"/>
                <a:gd name="T103" fmla="*/ 19 h 60"/>
                <a:gd name="T104" fmla="*/ 242 w 420"/>
                <a:gd name="T105" fmla="*/ 20 h 60"/>
                <a:gd name="T106" fmla="*/ 231 w 420"/>
                <a:gd name="T107" fmla="*/ 28 h 60"/>
                <a:gd name="T108" fmla="*/ 221 w 420"/>
                <a:gd name="T109" fmla="*/ 20 h 60"/>
                <a:gd name="T110" fmla="*/ 217 w 420"/>
                <a:gd name="T111" fmla="*/ 19 h 60"/>
                <a:gd name="T112" fmla="*/ 203 w 420"/>
                <a:gd name="T113" fmla="*/ 19 h 60"/>
                <a:gd name="T114" fmla="*/ 199 w 420"/>
                <a:gd name="T115" fmla="*/ 20 h 60"/>
                <a:gd name="T116" fmla="*/ 189 w 420"/>
                <a:gd name="T117" fmla="*/ 28 h 60"/>
                <a:gd name="T118" fmla="*/ 178 w 420"/>
                <a:gd name="T119" fmla="*/ 20 h 60"/>
                <a:gd name="T120" fmla="*/ 174 w 420"/>
                <a:gd name="T121" fmla="*/ 19 h 60"/>
                <a:gd name="T122" fmla="*/ 26 w 420"/>
                <a:gd name="T123" fmla="*/ 26 h 60"/>
                <a:gd name="T124" fmla="*/ 26 w 420"/>
                <a:gd name="T125" fmla="*/ 2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0" h="60">
                  <a:moveTo>
                    <a:pt x="394" y="60"/>
                  </a:moveTo>
                  <a:cubicBezTo>
                    <a:pt x="394" y="60"/>
                    <a:pt x="394" y="60"/>
                    <a:pt x="394" y="60"/>
                  </a:cubicBezTo>
                  <a:cubicBezTo>
                    <a:pt x="393" y="60"/>
                    <a:pt x="392" y="60"/>
                    <a:pt x="391" y="60"/>
                  </a:cubicBezTo>
                  <a:cubicBezTo>
                    <a:pt x="390" y="60"/>
                    <a:pt x="390" y="60"/>
                    <a:pt x="390" y="60"/>
                  </a:cubicBezTo>
                  <a:cubicBezTo>
                    <a:pt x="240" y="47"/>
                    <a:pt x="240" y="47"/>
                    <a:pt x="240" y="47"/>
                  </a:cubicBezTo>
                  <a:cubicBezTo>
                    <a:pt x="240" y="47"/>
                    <a:pt x="240" y="47"/>
                    <a:pt x="240" y="47"/>
                  </a:cubicBezTo>
                  <a:cubicBezTo>
                    <a:pt x="238" y="47"/>
                    <a:pt x="236" y="48"/>
                    <a:pt x="235" y="49"/>
                  </a:cubicBezTo>
                  <a:cubicBezTo>
                    <a:pt x="235" y="52"/>
                    <a:pt x="235" y="52"/>
                    <a:pt x="235" y="52"/>
                  </a:cubicBezTo>
                  <a:cubicBezTo>
                    <a:pt x="230" y="53"/>
                    <a:pt x="230" y="53"/>
                    <a:pt x="230" y="53"/>
                  </a:cubicBezTo>
                  <a:cubicBezTo>
                    <a:pt x="225" y="57"/>
                    <a:pt x="218" y="59"/>
                    <a:pt x="210" y="59"/>
                  </a:cubicBezTo>
                  <a:cubicBezTo>
                    <a:pt x="210" y="59"/>
                    <a:pt x="210" y="59"/>
                    <a:pt x="210" y="59"/>
                  </a:cubicBezTo>
                  <a:cubicBezTo>
                    <a:pt x="202" y="59"/>
                    <a:pt x="195" y="57"/>
                    <a:pt x="190" y="53"/>
                  </a:cubicBezTo>
                  <a:cubicBezTo>
                    <a:pt x="186" y="52"/>
                    <a:pt x="186" y="52"/>
                    <a:pt x="186" y="52"/>
                  </a:cubicBezTo>
                  <a:cubicBezTo>
                    <a:pt x="185" y="49"/>
                    <a:pt x="185" y="49"/>
                    <a:pt x="185" y="49"/>
                  </a:cubicBezTo>
                  <a:cubicBezTo>
                    <a:pt x="184" y="48"/>
                    <a:pt x="182" y="47"/>
                    <a:pt x="180" y="47"/>
                  </a:cubicBezTo>
                  <a:cubicBezTo>
                    <a:pt x="29" y="60"/>
                    <a:pt x="29" y="60"/>
                    <a:pt x="29" y="60"/>
                  </a:cubicBezTo>
                  <a:cubicBezTo>
                    <a:pt x="28" y="60"/>
                    <a:pt x="27" y="60"/>
                    <a:pt x="26" y="60"/>
                  </a:cubicBezTo>
                  <a:cubicBezTo>
                    <a:pt x="12" y="60"/>
                    <a:pt x="0" y="48"/>
                    <a:pt x="0" y="34"/>
                  </a:cubicBezTo>
                  <a:cubicBezTo>
                    <a:pt x="0" y="20"/>
                    <a:pt x="11" y="9"/>
                    <a:pt x="25" y="8"/>
                  </a:cubicBezTo>
                  <a:cubicBezTo>
                    <a:pt x="25" y="8"/>
                    <a:pt x="25" y="8"/>
                    <a:pt x="25" y="8"/>
                  </a:cubicBezTo>
                  <a:cubicBezTo>
                    <a:pt x="173" y="1"/>
                    <a:pt x="173" y="1"/>
                    <a:pt x="173" y="1"/>
                  </a:cubicBezTo>
                  <a:cubicBezTo>
                    <a:pt x="178" y="1"/>
                    <a:pt x="184" y="2"/>
                    <a:pt x="188" y="5"/>
                  </a:cubicBezTo>
                  <a:cubicBezTo>
                    <a:pt x="192" y="2"/>
                    <a:pt x="197" y="0"/>
                    <a:pt x="203" y="0"/>
                  </a:cubicBezTo>
                  <a:cubicBezTo>
                    <a:pt x="217" y="0"/>
                    <a:pt x="217" y="0"/>
                    <a:pt x="217" y="0"/>
                  </a:cubicBezTo>
                  <a:cubicBezTo>
                    <a:pt x="223" y="0"/>
                    <a:pt x="228" y="2"/>
                    <a:pt x="232" y="5"/>
                  </a:cubicBezTo>
                  <a:cubicBezTo>
                    <a:pt x="236" y="2"/>
                    <a:pt x="242" y="1"/>
                    <a:pt x="247" y="1"/>
                  </a:cubicBezTo>
                  <a:cubicBezTo>
                    <a:pt x="395" y="8"/>
                    <a:pt x="395" y="8"/>
                    <a:pt x="395" y="8"/>
                  </a:cubicBezTo>
                  <a:cubicBezTo>
                    <a:pt x="409" y="9"/>
                    <a:pt x="420" y="20"/>
                    <a:pt x="420" y="34"/>
                  </a:cubicBezTo>
                  <a:cubicBezTo>
                    <a:pt x="420" y="48"/>
                    <a:pt x="408" y="60"/>
                    <a:pt x="394" y="60"/>
                  </a:cubicBezTo>
                  <a:close/>
                  <a:moveTo>
                    <a:pt x="26" y="26"/>
                  </a:moveTo>
                  <a:cubicBezTo>
                    <a:pt x="21" y="26"/>
                    <a:pt x="18" y="30"/>
                    <a:pt x="18" y="34"/>
                  </a:cubicBezTo>
                  <a:cubicBezTo>
                    <a:pt x="18" y="38"/>
                    <a:pt x="22" y="42"/>
                    <a:pt x="26" y="42"/>
                  </a:cubicBezTo>
                  <a:cubicBezTo>
                    <a:pt x="26" y="42"/>
                    <a:pt x="26" y="42"/>
                    <a:pt x="26" y="42"/>
                  </a:cubicBezTo>
                  <a:cubicBezTo>
                    <a:pt x="27" y="42"/>
                    <a:pt x="28" y="42"/>
                    <a:pt x="28" y="42"/>
                  </a:cubicBezTo>
                  <a:cubicBezTo>
                    <a:pt x="178" y="29"/>
                    <a:pt x="178" y="29"/>
                    <a:pt x="178" y="29"/>
                  </a:cubicBezTo>
                  <a:cubicBezTo>
                    <a:pt x="179" y="29"/>
                    <a:pt x="179" y="29"/>
                    <a:pt x="180" y="29"/>
                  </a:cubicBezTo>
                  <a:cubicBezTo>
                    <a:pt x="187" y="29"/>
                    <a:pt x="194" y="32"/>
                    <a:pt x="199" y="36"/>
                  </a:cubicBezTo>
                  <a:cubicBezTo>
                    <a:pt x="200" y="36"/>
                    <a:pt x="200" y="36"/>
                    <a:pt x="200" y="36"/>
                  </a:cubicBezTo>
                  <a:cubicBezTo>
                    <a:pt x="202" y="39"/>
                    <a:pt x="202" y="39"/>
                    <a:pt x="202" y="39"/>
                  </a:cubicBezTo>
                  <a:cubicBezTo>
                    <a:pt x="202" y="40"/>
                    <a:pt x="205" y="41"/>
                    <a:pt x="210" y="41"/>
                  </a:cubicBezTo>
                  <a:cubicBezTo>
                    <a:pt x="210" y="41"/>
                    <a:pt x="210" y="41"/>
                    <a:pt x="210" y="41"/>
                  </a:cubicBezTo>
                  <a:cubicBezTo>
                    <a:pt x="215" y="41"/>
                    <a:pt x="218" y="40"/>
                    <a:pt x="218" y="39"/>
                  </a:cubicBezTo>
                  <a:cubicBezTo>
                    <a:pt x="220" y="36"/>
                    <a:pt x="220" y="36"/>
                    <a:pt x="220" y="36"/>
                  </a:cubicBezTo>
                  <a:cubicBezTo>
                    <a:pt x="221" y="36"/>
                    <a:pt x="221" y="36"/>
                    <a:pt x="221" y="36"/>
                  </a:cubicBezTo>
                  <a:cubicBezTo>
                    <a:pt x="227" y="32"/>
                    <a:pt x="235" y="29"/>
                    <a:pt x="242" y="29"/>
                  </a:cubicBezTo>
                  <a:cubicBezTo>
                    <a:pt x="392" y="42"/>
                    <a:pt x="392" y="42"/>
                    <a:pt x="392" y="42"/>
                  </a:cubicBezTo>
                  <a:cubicBezTo>
                    <a:pt x="392" y="42"/>
                    <a:pt x="393" y="42"/>
                    <a:pt x="394" y="42"/>
                  </a:cubicBezTo>
                  <a:cubicBezTo>
                    <a:pt x="398" y="42"/>
                    <a:pt x="402" y="38"/>
                    <a:pt x="402" y="34"/>
                  </a:cubicBezTo>
                  <a:cubicBezTo>
                    <a:pt x="402" y="30"/>
                    <a:pt x="399" y="26"/>
                    <a:pt x="395" y="26"/>
                  </a:cubicBezTo>
                  <a:cubicBezTo>
                    <a:pt x="394" y="26"/>
                    <a:pt x="394" y="26"/>
                    <a:pt x="394" y="26"/>
                  </a:cubicBezTo>
                  <a:cubicBezTo>
                    <a:pt x="246" y="19"/>
                    <a:pt x="246" y="19"/>
                    <a:pt x="246" y="19"/>
                  </a:cubicBezTo>
                  <a:cubicBezTo>
                    <a:pt x="246" y="19"/>
                    <a:pt x="246" y="19"/>
                    <a:pt x="246" y="19"/>
                  </a:cubicBezTo>
                  <a:cubicBezTo>
                    <a:pt x="244" y="19"/>
                    <a:pt x="243" y="20"/>
                    <a:pt x="242" y="20"/>
                  </a:cubicBezTo>
                  <a:cubicBezTo>
                    <a:pt x="239" y="27"/>
                    <a:pt x="234" y="28"/>
                    <a:pt x="231" y="28"/>
                  </a:cubicBezTo>
                  <a:cubicBezTo>
                    <a:pt x="227" y="28"/>
                    <a:pt x="223" y="25"/>
                    <a:pt x="221" y="20"/>
                  </a:cubicBezTo>
                  <a:cubicBezTo>
                    <a:pt x="220" y="19"/>
                    <a:pt x="219" y="19"/>
                    <a:pt x="217" y="19"/>
                  </a:cubicBezTo>
                  <a:cubicBezTo>
                    <a:pt x="203" y="19"/>
                    <a:pt x="203" y="19"/>
                    <a:pt x="203" y="19"/>
                  </a:cubicBezTo>
                  <a:cubicBezTo>
                    <a:pt x="201" y="19"/>
                    <a:pt x="200" y="19"/>
                    <a:pt x="199" y="20"/>
                  </a:cubicBezTo>
                  <a:cubicBezTo>
                    <a:pt x="197" y="25"/>
                    <a:pt x="193" y="28"/>
                    <a:pt x="189" y="28"/>
                  </a:cubicBezTo>
                  <a:cubicBezTo>
                    <a:pt x="186" y="28"/>
                    <a:pt x="181" y="27"/>
                    <a:pt x="178" y="20"/>
                  </a:cubicBezTo>
                  <a:cubicBezTo>
                    <a:pt x="177" y="20"/>
                    <a:pt x="176" y="19"/>
                    <a:pt x="174" y="19"/>
                  </a:cubicBezTo>
                  <a:cubicBezTo>
                    <a:pt x="26" y="26"/>
                    <a:pt x="26" y="26"/>
                    <a:pt x="26" y="26"/>
                  </a:cubicBezTo>
                  <a:cubicBezTo>
                    <a:pt x="26" y="26"/>
                    <a:pt x="26" y="26"/>
                    <a:pt x="26" y="26"/>
                  </a:cubicBezTo>
                  <a:close/>
                </a:path>
              </a:pathLst>
            </a:custGeom>
            <a:grpFill/>
            <a:ln>
              <a:noFill/>
            </a:ln>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tx1"/>
                </a:solidFill>
                <a:effectLst/>
                <a:uLnTx/>
                <a:uFillTx/>
                <a:latin typeface="Arial" panose="020B0604020202020204" pitchFamily="34" charset="0"/>
                <a:ea typeface="微软雅黑" panose="020B0503020204020204" pitchFamily="34" charset="-122"/>
                <a:cs typeface="+mn-cs"/>
              </a:endParaRPr>
            </a:p>
          </p:txBody>
        </p:sp>
        <p:sp>
          <p:nvSpPr>
            <p:cNvPr id="9" name="Freeform 89"/>
            <p:cNvSpPr/>
            <p:nvPr/>
          </p:nvSpPr>
          <p:spPr bwMode="auto">
            <a:xfrm>
              <a:off x="5354638" y="3525838"/>
              <a:ext cx="669925" cy="163513"/>
            </a:xfrm>
            <a:custGeom>
              <a:avLst/>
              <a:gdLst>
                <a:gd name="T0" fmla="*/ 169 w 177"/>
                <a:gd name="T1" fmla="*/ 37 h 43"/>
                <a:gd name="T2" fmla="*/ 168 w 177"/>
                <a:gd name="T3" fmla="*/ 36 h 43"/>
                <a:gd name="T4" fmla="*/ 92 w 177"/>
                <a:gd name="T5" fmla="*/ 1 h 43"/>
                <a:gd name="T6" fmla="*/ 75 w 177"/>
                <a:gd name="T7" fmla="*/ 0 h 43"/>
                <a:gd name="T8" fmla="*/ 18 w 177"/>
                <a:gd name="T9" fmla="*/ 15 h 43"/>
                <a:gd name="T10" fmla="*/ 3 w 177"/>
                <a:gd name="T11" fmla="*/ 29 h 43"/>
                <a:gd name="T12" fmla="*/ 1 w 177"/>
                <a:gd name="T13" fmla="*/ 39 h 43"/>
                <a:gd name="T14" fmla="*/ 9 w 177"/>
                <a:gd name="T15" fmla="*/ 43 h 43"/>
                <a:gd name="T16" fmla="*/ 177 w 177"/>
                <a:gd name="T17" fmla="*/ 43 h 43"/>
                <a:gd name="T18" fmla="*/ 169 w 177"/>
                <a:gd name="T19" fmla="*/ 3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7" h="43">
                  <a:moveTo>
                    <a:pt x="169" y="37"/>
                  </a:moveTo>
                  <a:cubicBezTo>
                    <a:pt x="168" y="36"/>
                    <a:pt x="168" y="36"/>
                    <a:pt x="168" y="36"/>
                  </a:cubicBezTo>
                  <a:cubicBezTo>
                    <a:pt x="141" y="16"/>
                    <a:pt x="115" y="5"/>
                    <a:pt x="92" y="1"/>
                  </a:cubicBezTo>
                  <a:cubicBezTo>
                    <a:pt x="87" y="1"/>
                    <a:pt x="81" y="0"/>
                    <a:pt x="75" y="0"/>
                  </a:cubicBezTo>
                  <a:cubicBezTo>
                    <a:pt x="40" y="0"/>
                    <a:pt x="18" y="15"/>
                    <a:pt x="18" y="15"/>
                  </a:cubicBezTo>
                  <a:cubicBezTo>
                    <a:pt x="16" y="16"/>
                    <a:pt x="6" y="23"/>
                    <a:pt x="3" y="29"/>
                  </a:cubicBezTo>
                  <a:cubicBezTo>
                    <a:pt x="1" y="33"/>
                    <a:pt x="0" y="36"/>
                    <a:pt x="1" y="39"/>
                  </a:cubicBezTo>
                  <a:cubicBezTo>
                    <a:pt x="3" y="42"/>
                    <a:pt x="5" y="43"/>
                    <a:pt x="9" y="43"/>
                  </a:cubicBezTo>
                  <a:cubicBezTo>
                    <a:pt x="177" y="43"/>
                    <a:pt x="177" y="43"/>
                    <a:pt x="177" y="43"/>
                  </a:cubicBezTo>
                  <a:cubicBezTo>
                    <a:pt x="174" y="40"/>
                    <a:pt x="170" y="37"/>
                    <a:pt x="169" y="37"/>
                  </a:cubicBezTo>
                  <a:close/>
                </a:path>
              </a:pathLst>
            </a:custGeom>
            <a:grpFill/>
            <a:ln>
              <a:noFill/>
            </a:ln>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tx1"/>
                </a:solidFill>
                <a:effectLst/>
                <a:uLnTx/>
                <a:uFillTx/>
                <a:latin typeface="Arial" panose="020B0604020202020204" pitchFamily="34" charset="0"/>
                <a:ea typeface="微软雅黑" panose="020B0503020204020204" pitchFamily="34" charset="-122"/>
                <a:cs typeface="+mn-cs"/>
              </a:endParaRPr>
            </a:p>
          </p:txBody>
        </p:sp>
        <p:sp>
          <p:nvSpPr>
            <p:cNvPr id="10" name="Freeform 90"/>
            <p:cNvSpPr/>
            <p:nvPr/>
          </p:nvSpPr>
          <p:spPr bwMode="auto">
            <a:xfrm>
              <a:off x="6175375" y="3063876"/>
              <a:ext cx="654050" cy="571500"/>
            </a:xfrm>
            <a:custGeom>
              <a:avLst/>
              <a:gdLst>
                <a:gd name="T0" fmla="*/ 171 w 173"/>
                <a:gd name="T1" fmla="*/ 114 h 151"/>
                <a:gd name="T2" fmla="*/ 157 w 173"/>
                <a:gd name="T3" fmla="*/ 87 h 151"/>
                <a:gd name="T4" fmla="*/ 157 w 173"/>
                <a:gd name="T5" fmla="*/ 86 h 151"/>
                <a:gd name="T6" fmla="*/ 123 w 173"/>
                <a:gd name="T7" fmla="*/ 21 h 151"/>
                <a:gd name="T8" fmla="*/ 116 w 173"/>
                <a:gd name="T9" fmla="*/ 8 h 151"/>
                <a:gd name="T10" fmla="*/ 115 w 173"/>
                <a:gd name="T11" fmla="*/ 7 h 151"/>
                <a:gd name="T12" fmla="*/ 87 w 173"/>
                <a:gd name="T13" fmla="*/ 0 h 151"/>
                <a:gd name="T14" fmla="*/ 101 w 173"/>
                <a:gd name="T15" fmla="*/ 24 h 151"/>
                <a:gd name="T16" fmla="*/ 103 w 173"/>
                <a:gd name="T17" fmla="*/ 45 h 151"/>
                <a:gd name="T18" fmla="*/ 88 w 173"/>
                <a:gd name="T19" fmla="*/ 59 h 151"/>
                <a:gd name="T20" fmla="*/ 38 w 173"/>
                <a:gd name="T21" fmla="*/ 87 h 151"/>
                <a:gd name="T22" fmla="*/ 1 w 173"/>
                <a:gd name="T23" fmla="*/ 149 h 151"/>
                <a:gd name="T24" fmla="*/ 0 w 173"/>
                <a:gd name="T25" fmla="*/ 151 h 151"/>
                <a:gd name="T26" fmla="*/ 1 w 173"/>
                <a:gd name="T27" fmla="*/ 151 h 151"/>
                <a:gd name="T28" fmla="*/ 9 w 173"/>
                <a:gd name="T29" fmla="*/ 146 h 151"/>
                <a:gd name="T30" fmla="*/ 86 w 173"/>
                <a:gd name="T31" fmla="*/ 112 h 151"/>
                <a:gd name="T32" fmla="*/ 113 w 173"/>
                <a:gd name="T33" fmla="*/ 109 h 151"/>
                <a:gd name="T34" fmla="*/ 165 w 173"/>
                <a:gd name="T35" fmla="*/ 120 h 151"/>
                <a:gd name="T36" fmla="*/ 169 w 173"/>
                <a:gd name="T37" fmla="*/ 121 h 151"/>
                <a:gd name="T38" fmla="*/ 172 w 173"/>
                <a:gd name="T39" fmla="*/ 120 h 151"/>
                <a:gd name="T40" fmla="*/ 171 w 173"/>
                <a:gd name="T41" fmla="*/ 11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3" h="151">
                  <a:moveTo>
                    <a:pt x="171" y="114"/>
                  </a:moveTo>
                  <a:cubicBezTo>
                    <a:pt x="157" y="87"/>
                    <a:pt x="157" y="87"/>
                    <a:pt x="157" y="87"/>
                  </a:cubicBezTo>
                  <a:cubicBezTo>
                    <a:pt x="157" y="86"/>
                    <a:pt x="157" y="86"/>
                    <a:pt x="157" y="86"/>
                  </a:cubicBezTo>
                  <a:cubicBezTo>
                    <a:pt x="123" y="21"/>
                    <a:pt x="123" y="21"/>
                    <a:pt x="123" y="21"/>
                  </a:cubicBezTo>
                  <a:cubicBezTo>
                    <a:pt x="120" y="17"/>
                    <a:pt x="117" y="11"/>
                    <a:pt x="116" y="8"/>
                  </a:cubicBezTo>
                  <a:cubicBezTo>
                    <a:pt x="115" y="7"/>
                    <a:pt x="115" y="7"/>
                    <a:pt x="115" y="7"/>
                  </a:cubicBezTo>
                  <a:cubicBezTo>
                    <a:pt x="115" y="7"/>
                    <a:pt x="101" y="0"/>
                    <a:pt x="87" y="0"/>
                  </a:cubicBezTo>
                  <a:cubicBezTo>
                    <a:pt x="101" y="24"/>
                    <a:pt x="101" y="24"/>
                    <a:pt x="101" y="24"/>
                  </a:cubicBezTo>
                  <a:cubicBezTo>
                    <a:pt x="105" y="31"/>
                    <a:pt x="105" y="38"/>
                    <a:pt x="103" y="45"/>
                  </a:cubicBezTo>
                  <a:cubicBezTo>
                    <a:pt x="100" y="51"/>
                    <a:pt x="95" y="56"/>
                    <a:pt x="88" y="59"/>
                  </a:cubicBezTo>
                  <a:cubicBezTo>
                    <a:pt x="85" y="60"/>
                    <a:pt x="56" y="71"/>
                    <a:pt x="38" y="87"/>
                  </a:cubicBezTo>
                  <a:cubicBezTo>
                    <a:pt x="19" y="105"/>
                    <a:pt x="8" y="123"/>
                    <a:pt x="1" y="149"/>
                  </a:cubicBezTo>
                  <a:cubicBezTo>
                    <a:pt x="0" y="151"/>
                    <a:pt x="0" y="151"/>
                    <a:pt x="0" y="151"/>
                  </a:cubicBezTo>
                  <a:cubicBezTo>
                    <a:pt x="0" y="151"/>
                    <a:pt x="1" y="151"/>
                    <a:pt x="1" y="151"/>
                  </a:cubicBezTo>
                  <a:cubicBezTo>
                    <a:pt x="3" y="149"/>
                    <a:pt x="6" y="147"/>
                    <a:pt x="9" y="146"/>
                  </a:cubicBezTo>
                  <a:cubicBezTo>
                    <a:pt x="9" y="146"/>
                    <a:pt x="42" y="125"/>
                    <a:pt x="86" y="112"/>
                  </a:cubicBezTo>
                  <a:cubicBezTo>
                    <a:pt x="95" y="110"/>
                    <a:pt x="104" y="109"/>
                    <a:pt x="113" y="109"/>
                  </a:cubicBezTo>
                  <a:cubicBezTo>
                    <a:pt x="141" y="109"/>
                    <a:pt x="165" y="120"/>
                    <a:pt x="165" y="120"/>
                  </a:cubicBezTo>
                  <a:cubicBezTo>
                    <a:pt x="167" y="121"/>
                    <a:pt x="168" y="121"/>
                    <a:pt x="169" y="121"/>
                  </a:cubicBezTo>
                  <a:cubicBezTo>
                    <a:pt x="171" y="121"/>
                    <a:pt x="172" y="120"/>
                    <a:pt x="172" y="120"/>
                  </a:cubicBezTo>
                  <a:cubicBezTo>
                    <a:pt x="173" y="118"/>
                    <a:pt x="172" y="116"/>
                    <a:pt x="171" y="114"/>
                  </a:cubicBezTo>
                  <a:close/>
                </a:path>
              </a:pathLst>
            </a:custGeom>
            <a:grpFill/>
            <a:ln>
              <a:noFill/>
            </a:ln>
          </p:spPr>
          <p:txBody>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tx1"/>
                </a:solidFill>
                <a:effectLst/>
                <a:uLnTx/>
                <a:uFillTx/>
                <a:latin typeface="Arial" panose="020B0604020202020204" pitchFamily="34" charset="0"/>
                <a:ea typeface="微软雅黑" panose="020B0503020204020204" pitchFamily="34" charset="-122"/>
                <a:cs typeface="+mn-cs"/>
              </a:endParaRPr>
            </a:p>
          </p:txBody>
        </p:sp>
      </p:grpSp>
      <p:sp>
        <p:nvSpPr>
          <p:cNvPr id="6147" name="文本框 11"/>
          <p:cNvSpPr txBox="1"/>
          <p:nvPr/>
        </p:nvSpPr>
        <p:spPr>
          <a:xfrm>
            <a:off x="859836" y="591233"/>
            <a:ext cx="1107996" cy="646331"/>
          </a:xfrm>
          <a:prstGeom prst="rect">
            <a:avLst/>
          </a:prstGeom>
          <a:noFill/>
          <a:ln w="9525">
            <a:noFill/>
          </a:ln>
        </p:spPr>
        <p:txBody>
          <a:bodyPr wrap="none" anchor="t" anchorCtr="0">
            <a:spAutoFit/>
          </a:bodyPr>
          <a:lstStyle/>
          <a:p>
            <a:r>
              <a:rPr lang="zh-CN" altLang="en-US" sz="3600" b="1" dirty="0">
                <a:solidFill>
                  <a:schemeClr val="bg1"/>
                </a:solidFill>
              </a:rPr>
              <a:t>目录</a:t>
            </a:r>
            <a:endParaRPr lang="zh-CN" altLang="en-US" sz="3600" b="1" dirty="0">
              <a:solidFill>
                <a:schemeClr val="bg1"/>
              </a:solidFill>
              <a:latin typeface="Arial" panose="020B0604020202020204" pitchFamily="34" charset="0"/>
              <a:ea typeface="微软雅黑" panose="020B0503020204020204" pitchFamily="34" charset="-122"/>
            </a:endParaRPr>
          </a:p>
        </p:txBody>
      </p:sp>
      <p:pic>
        <p:nvPicPr>
          <p:cNvPr id="6148" name="图片 12"/>
          <p:cNvPicPr>
            <a:picLocks noChangeAspect="1"/>
          </p:cNvPicPr>
          <p:nvPr/>
        </p:nvPicPr>
        <p:blipFill>
          <a:blip r:embed="rId1"/>
          <a:stretch>
            <a:fillRect/>
          </a:stretch>
        </p:blipFill>
        <p:spPr>
          <a:xfrm>
            <a:off x="6326188" y="5200650"/>
            <a:ext cx="5865812" cy="1657350"/>
          </a:xfrm>
          <a:prstGeom prst="rect">
            <a:avLst/>
          </a:prstGeom>
          <a:noFill/>
          <a:ln w="9525">
            <a:noFill/>
          </a:ln>
        </p:spPr>
      </p:pic>
      <p:grpSp>
        <p:nvGrpSpPr>
          <p:cNvPr id="6153" name="组合 36"/>
          <p:cNvGrpSpPr/>
          <p:nvPr/>
        </p:nvGrpSpPr>
        <p:grpSpPr>
          <a:xfrm>
            <a:off x="6306484" y="2025650"/>
            <a:ext cx="1277937" cy="1277938"/>
            <a:chOff x="5288161" y="2234042"/>
            <a:chExt cx="1607262" cy="1607262"/>
          </a:xfrm>
        </p:grpSpPr>
        <p:sp>
          <p:nvSpPr>
            <p:cNvPr id="27" name="椭圆 26"/>
            <p:cNvSpPr/>
            <p:nvPr/>
          </p:nvSpPr>
          <p:spPr>
            <a:xfrm>
              <a:off x="5288161" y="2234042"/>
              <a:ext cx="1607262" cy="1607262"/>
            </a:xfrm>
            <a:prstGeom prst="ellipse">
              <a:avLst/>
            </a:prstGeom>
            <a:solidFill>
              <a:srgbClr val="4B649F"/>
            </a:solidFill>
            <a:ln w="1905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32" name="椭圆 31"/>
            <p:cNvSpPr/>
            <p:nvPr/>
          </p:nvSpPr>
          <p:spPr>
            <a:xfrm>
              <a:off x="5397973" y="2335869"/>
              <a:ext cx="1387637" cy="1387635"/>
            </a:xfrm>
            <a:prstGeom prst="ellipse">
              <a:avLst/>
            </a:prstGeom>
            <a:solidFill>
              <a:schemeClr val="bg1"/>
            </a:solidFill>
            <a:ln w="1905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6156" name="KSO_Shape"/>
            <p:cNvSpPr/>
            <p:nvPr/>
          </p:nvSpPr>
          <p:spPr>
            <a:xfrm>
              <a:off x="5547153" y="2697761"/>
              <a:ext cx="1089278" cy="662788"/>
            </a:xfrm>
            <a:custGeom>
              <a:avLst/>
              <a:gdLst/>
              <a:ahLst/>
              <a:cxnLst>
                <a:cxn ang="0">
                  <a:pos x="233884430" y="98811100"/>
                </a:cxn>
                <a:cxn ang="0">
                  <a:pos x="155641536" y="65259671"/>
                </a:cxn>
                <a:cxn ang="0">
                  <a:pos x="67570151" y="98811100"/>
                </a:cxn>
                <a:cxn ang="0">
                  <a:pos x="42999193" y="88599681"/>
                </a:cxn>
                <a:cxn ang="0">
                  <a:pos x="42999193" y="118696118"/>
                </a:cxn>
                <a:cxn ang="0">
                  <a:pos x="49679229" y="127909200"/>
                </a:cxn>
                <a:cxn ang="0">
                  <a:pos x="42845680" y="137122282"/>
                </a:cxn>
                <a:cxn ang="0">
                  <a:pos x="50140045" y="169521885"/>
                </a:cxn>
                <a:cxn ang="0">
                  <a:pos x="28640448" y="169521885"/>
                </a:cxn>
                <a:cxn ang="0">
                  <a:pos x="36011846" y="136968776"/>
                </a:cxn>
                <a:cxn ang="0">
                  <a:pos x="30022620" y="127909200"/>
                </a:cxn>
                <a:cxn ang="0">
                  <a:pos x="35781300" y="118926376"/>
                </a:cxn>
                <a:cxn ang="0">
                  <a:pos x="35781300" y="85605498"/>
                </a:cxn>
                <a:cxn ang="0">
                  <a:pos x="0" y="70634015"/>
                </a:cxn>
                <a:cxn ang="0">
                  <a:pos x="157407490" y="0"/>
                </a:cxn>
                <a:cxn ang="0">
                  <a:pos x="301838415" y="71555323"/>
                </a:cxn>
                <a:cxn ang="0">
                  <a:pos x="233884430" y="98811100"/>
                </a:cxn>
                <a:cxn ang="0">
                  <a:pos x="153875304" y="82304028"/>
                </a:cxn>
                <a:cxn ang="0">
                  <a:pos x="224900590" y="106411824"/>
                </a:cxn>
                <a:cxn ang="0">
                  <a:pos x="224900590" y="164838592"/>
                </a:cxn>
                <a:cxn ang="0">
                  <a:pos x="150266639" y="183648796"/>
                </a:cxn>
                <a:cxn ang="0">
                  <a:pos x="84385668" y="164838592"/>
                </a:cxn>
                <a:cxn ang="0">
                  <a:pos x="84385668" y="106411824"/>
                </a:cxn>
                <a:cxn ang="0">
                  <a:pos x="153875304" y="82304028"/>
                </a:cxn>
                <a:cxn ang="0">
                  <a:pos x="152953949" y="172900108"/>
                </a:cxn>
                <a:cxn ang="0">
                  <a:pos x="210234828" y="158619692"/>
                </a:cxn>
                <a:cxn ang="0">
                  <a:pos x="152953949" y="144262489"/>
                </a:cxn>
                <a:cxn ang="0">
                  <a:pos x="95749792" y="158619692"/>
                </a:cxn>
                <a:cxn ang="0">
                  <a:pos x="152953949" y="172900108"/>
                </a:cxn>
              </a:cxnLst>
              <a:rect l="0" t="0" r="0" b="0"/>
              <a:pathLst>
                <a:path w="3931" h="2392">
                  <a:moveTo>
                    <a:pt x="3046" y="1287"/>
                  </a:moveTo>
                  <a:cubicBezTo>
                    <a:pt x="3046" y="1287"/>
                    <a:pt x="2618" y="850"/>
                    <a:pt x="2027" y="850"/>
                  </a:cubicBezTo>
                  <a:cubicBezTo>
                    <a:pt x="1450" y="850"/>
                    <a:pt x="880" y="1287"/>
                    <a:pt x="880" y="1287"/>
                  </a:cubicBezTo>
                  <a:cubicBezTo>
                    <a:pt x="560" y="1154"/>
                    <a:pt x="560" y="1154"/>
                    <a:pt x="560" y="1154"/>
                  </a:cubicBezTo>
                  <a:cubicBezTo>
                    <a:pt x="560" y="1546"/>
                    <a:pt x="560" y="1546"/>
                    <a:pt x="560" y="1546"/>
                  </a:cubicBezTo>
                  <a:cubicBezTo>
                    <a:pt x="610" y="1563"/>
                    <a:pt x="647" y="1610"/>
                    <a:pt x="647" y="1666"/>
                  </a:cubicBezTo>
                  <a:cubicBezTo>
                    <a:pt x="647" y="1723"/>
                    <a:pt x="609" y="1769"/>
                    <a:pt x="558" y="1786"/>
                  </a:cubicBezTo>
                  <a:cubicBezTo>
                    <a:pt x="653" y="2208"/>
                    <a:pt x="653" y="2208"/>
                    <a:pt x="653" y="2208"/>
                  </a:cubicBezTo>
                  <a:cubicBezTo>
                    <a:pt x="373" y="2208"/>
                    <a:pt x="373" y="2208"/>
                    <a:pt x="373" y="2208"/>
                  </a:cubicBezTo>
                  <a:cubicBezTo>
                    <a:pt x="469" y="1784"/>
                    <a:pt x="469" y="1784"/>
                    <a:pt x="469" y="1784"/>
                  </a:cubicBezTo>
                  <a:cubicBezTo>
                    <a:pt x="423" y="1764"/>
                    <a:pt x="391" y="1719"/>
                    <a:pt x="391" y="1666"/>
                  </a:cubicBezTo>
                  <a:cubicBezTo>
                    <a:pt x="391" y="1614"/>
                    <a:pt x="422" y="1570"/>
                    <a:pt x="466" y="1549"/>
                  </a:cubicBezTo>
                  <a:cubicBezTo>
                    <a:pt x="466" y="1115"/>
                    <a:pt x="466" y="1115"/>
                    <a:pt x="466" y="1115"/>
                  </a:cubicBezTo>
                  <a:cubicBezTo>
                    <a:pt x="0" y="920"/>
                    <a:pt x="0" y="920"/>
                    <a:pt x="0" y="920"/>
                  </a:cubicBezTo>
                  <a:cubicBezTo>
                    <a:pt x="2050" y="0"/>
                    <a:pt x="2050" y="0"/>
                    <a:pt x="2050" y="0"/>
                  </a:cubicBezTo>
                  <a:cubicBezTo>
                    <a:pt x="3931" y="932"/>
                    <a:pt x="3931" y="932"/>
                    <a:pt x="3931" y="932"/>
                  </a:cubicBezTo>
                  <a:lnTo>
                    <a:pt x="3046" y="1287"/>
                  </a:lnTo>
                  <a:close/>
                  <a:moveTo>
                    <a:pt x="2004" y="1072"/>
                  </a:moveTo>
                  <a:cubicBezTo>
                    <a:pt x="2598" y="1072"/>
                    <a:pt x="2929" y="1386"/>
                    <a:pt x="2929" y="1386"/>
                  </a:cubicBezTo>
                  <a:cubicBezTo>
                    <a:pt x="2929" y="2147"/>
                    <a:pt x="2929" y="2147"/>
                    <a:pt x="2929" y="2147"/>
                  </a:cubicBezTo>
                  <a:cubicBezTo>
                    <a:pt x="2929" y="2147"/>
                    <a:pt x="2586" y="2392"/>
                    <a:pt x="1957" y="2392"/>
                  </a:cubicBezTo>
                  <a:cubicBezTo>
                    <a:pt x="1328" y="2392"/>
                    <a:pt x="1099" y="2147"/>
                    <a:pt x="1099" y="2147"/>
                  </a:cubicBezTo>
                  <a:cubicBezTo>
                    <a:pt x="1099" y="1386"/>
                    <a:pt x="1099" y="1386"/>
                    <a:pt x="1099" y="1386"/>
                  </a:cubicBezTo>
                  <a:cubicBezTo>
                    <a:pt x="1099" y="1386"/>
                    <a:pt x="1410" y="1072"/>
                    <a:pt x="2004" y="1072"/>
                  </a:cubicBezTo>
                  <a:close/>
                  <a:moveTo>
                    <a:pt x="1992" y="2252"/>
                  </a:moveTo>
                  <a:cubicBezTo>
                    <a:pt x="2404" y="2252"/>
                    <a:pt x="2738" y="2168"/>
                    <a:pt x="2738" y="2066"/>
                  </a:cubicBezTo>
                  <a:cubicBezTo>
                    <a:pt x="2738" y="1963"/>
                    <a:pt x="2404" y="1879"/>
                    <a:pt x="1992" y="1879"/>
                  </a:cubicBezTo>
                  <a:cubicBezTo>
                    <a:pt x="1581" y="1879"/>
                    <a:pt x="1247" y="1963"/>
                    <a:pt x="1247" y="2066"/>
                  </a:cubicBezTo>
                  <a:cubicBezTo>
                    <a:pt x="1247" y="2168"/>
                    <a:pt x="1581" y="2252"/>
                    <a:pt x="1992" y="2252"/>
                  </a:cubicBezTo>
                  <a:close/>
                </a:path>
              </a:pathLst>
            </a:custGeom>
            <a:solidFill>
              <a:srgbClr val="4B649F"/>
            </a:solidFill>
            <a:ln w="9525">
              <a:noFill/>
            </a:ln>
          </p:spPr>
          <p:txBody>
            <a:bodyPr/>
            <a:lstStyle/>
            <a:p>
              <a:pPr algn="ctr"/>
              <a:endParaRPr lang="zh-CN" altLang="en-US"/>
            </a:p>
          </p:txBody>
        </p:sp>
      </p:grpSp>
      <p:grpSp>
        <p:nvGrpSpPr>
          <p:cNvPr id="6157" name="组合 37"/>
          <p:cNvGrpSpPr/>
          <p:nvPr/>
        </p:nvGrpSpPr>
        <p:grpSpPr>
          <a:xfrm>
            <a:off x="8791855" y="2025650"/>
            <a:ext cx="1277937" cy="1277938"/>
            <a:chOff x="7366499" y="2234042"/>
            <a:chExt cx="1607262" cy="1607262"/>
          </a:xfrm>
        </p:grpSpPr>
        <p:sp>
          <p:nvSpPr>
            <p:cNvPr id="28" name="椭圆 27"/>
            <p:cNvSpPr/>
            <p:nvPr/>
          </p:nvSpPr>
          <p:spPr>
            <a:xfrm>
              <a:off x="7366499" y="2234042"/>
              <a:ext cx="1607262" cy="1607262"/>
            </a:xfrm>
            <a:prstGeom prst="ellipse">
              <a:avLst/>
            </a:prstGeom>
            <a:solidFill>
              <a:srgbClr val="4B649F"/>
            </a:solidFill>
            <a:ln w="1905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33" name="椭圆 32"/>
            <p:cNvSpPr/>
            <p:nvPr/>
          </p:nvSpPr>
          <p:spPr>
            <a:xfrm>
              <a:off x="7476311" y="2343856"/>
              <a:ext cx="1387637" cy="1387635"/>
            </a:xfrm>
            <a:prstGeom prst="ellipse">
              <a:avLst/>
            </a:prstGeom>
            <a:solidFill>
              <a:schemeClr val="bg1"/>
            </a:solidFill>
            <a:ln w="1905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6160" name="KSO_Shape"/>
            <p:cNvSpPr/>
            <p:nvPr/>
          </p:nvSpPr>
          <p:spPr>
            <a:xfrm>
              <a:off x="7767760" y="2635303"/>
              <a:ext cx="804740" cy="804740"/>
            </a:xfrm>
            <a:custGeom>
              <a:avLst/>
              <a:gdLst/>
              <a:ahLst/>
              <a:cxnLst>
                <a:cxn ang="0">
                  <a:pos x="161971611" y="28205651"/>
                </a:cxn>
                <a:cxn ang="0">
                  <a:pos x="154328734" y="35760945"/>
                </a:cxn>
                <a:cxn ang="0">
                  <a:pos x="128922154" y="10535170"/>
                </a:cxn>
                <a:cxn ang="0">
                  <a:pos x="136565235" y="2938080"/>
                </a:cxn>
                <a:cxn ang="0">
                  <a:pos x="146391791" y="2644292"/>
                </a:cxn>
                <a:cxn ang="0">
                  <a:pos x="162265678" y="18384049"/>
                </a:cxn>
                <a:cxn ang="0">
                  <a:pos x="161971611" y="28205651"/>
                </a:cxn>
                <a:cxn ang="0">
                  <a:pos x="94570989" y="95152312"/>
                </a:cxn>
                <a:cxn ang="0">
                  <a:pos x="69164409" y="69884753"/>
                </a:cxn>
                <a:cxn ang="0">
                  <a:pos x="125058706" y="14354614"/>
                </a:cxn>
                <a:cxn ang="0">
                  <a:pos x="150465287" y="39622385"/>
                </a:cxn>
                <a:cxn ang="0">
                  <a:pos x="94570989" y="95152312"/>
                </a:cxn>
                <a:cxn ang="0">
                  <a:pos x="91043413" y="98636172"/>
                </a:cxn>
                <a:cxn ang="0">
                  <a:pos x="55474406" y="108751580"/>
                </a:cxn>
                <a:cxn ang="0">
                  <a:pos x="65637038" y="73410406"/>
                </a:cxn>
                <a:cxn ang="0">
                  <a:pos x="91043413" y="98636172"/>
                </a:cxn>
                <a:cxn ang="0">
                  <a:pos x="32335511" y="20776552"/>
                </a:cxn>
                <a:cxn ang="0">
                  <a:pos x="16461823" y="36684306"/>
                </a:cxn>
                <a:cxn ang="0">
                  <a:pos x="16461823" y="132550202"/>
                </a:cxn>
                <a:cxn ang="0">
                  <a:pos x="32335511" y="148415951"/>
                </a:cxn>
                <a:cxn ang="0">
                  <a:pos x="128292420" y="148415951"/>
                </a:cxn>
                <a:cxn ang="0">
                  <a:pos x="144166102" y="132550202"/>
                </a:cxn>
                <a:cxn ang="0">
                  <a:pos x="144166102" y="69548966"/>
                </a:cxn>
                <a:cxn ang="0">
                  <a:pos x="160585909" y="53641206"/>
                </a:cxn>
                <a:cxn ang="0">
                  <a:pos x="160585909" y="138384361"/>
                </a:cxn>
                <a:cxn ang="0">
                  <a:pos x="133583579" y="164869274"/>
                </a:cxn>
                <a:cxn ang="0">
                  <a:pos x="26498426" y="164869274"/>
                </a:cxn>
                <a:cxn ang="0">
                  <a:pos x="0" y="138384361"/>
                </a:cxn>
                <a:cxn ang="0">
                  <a:pos x="0" y="32445081"/>
                </a:cxn>
                <a:cxn ang="0">
                  <a:pos x="26498426" y="4323224"/>
                </a:cxn>
                <a:cxn ang="0">
                  <a:pos x="111284684" y="4323224"/>
                </a:cxn>
                <a:cxn ang="0">
                  <a:pos x="95368762" y="20776552"/>
                </a:cxn>
                <a:cxn ang="0">
                  <a:pos x="32335511" y="20776552"/>
                </a:cxn>
              </a:cxnLst>
              <a:rect l="0" t="0" r="0" b="0"/>
              <a:pathLst>
                <a:path w="3927" h="3928">
                  <a:moveTo>
                    <a:pt x="3857" y="672"/>
                  </a:moveTo>
                  <a:cubicBezTo>
                    <a:pt x="3675" y="852"/>
                    <a:pt x="3675" y="852"/>
                    <a:pt x="3675" y="852"/>
                  </a:cubicBezTo>
                  <a:cubicBezTo>
                    <a:pt x="3070" y="251"/>
                    <a:pt x="3070" y="251"/>
                    <a:pt x="3070" y="251"/>
                  </a:cubicBezTo>
                  <a:cubicBezTo>
                    <a:pt x="3252" y="70"/>
                    <a:pt x="3252" y="70"/>
                    <a:pt x="3252" y="70"/>
                  </a:cubicBezTo>
                  <a:cubicBezTo>
                    <a:pt x="3319" y="4"/>
                    <a:pt x="3424" y="0"/>
                    <a:pt x="3486" y="63"/>
                  </a:cubicBezTo>
                  <a:cubicBezTo>
                    <a:pt x="3864" y="438"/>
                    <a:pt x="3864" y="438"/>
                    <a:pt x="3864" y="438"/>
                  </a:cubicBezTo>
                  <a:cubicBezTo>
                    <a:pt x="3927" y="501"/>
                    <a:pt x="3924" y="605"/>
                    <a:pt x="3857" y="672"/>
                  </a:cubicBezTo>
                  <a:close/>
                  <a:moveTo>
                    <a:pt x="2252" y="2267"/>
                  </a:moveTo>
                  <a:cubicBezTo>
                    <a:pt x="1647" y="1665"/>
                    <a:pt x="1647" y="1665"/>
                    <a:pt x="1647" y="1665"/>
                  </a:cubicBezTo>
                  <a:cubicBezTo>
                    <a:pt x="2978" y="342"/>
                    <a:pt x="2978" y="342"/>
                    <a:pt x="2978" y="342"/>
                  </a:cubicBezTo>
                  <a:cubicBezTo>
                    <a:pt x="3583" y="944"/>
                    <a:pt x="3583" y="944"/>
                    <a:pt x="3583" y="944"/>
                  </a:cubicBezTo>
                  <a:lnTo>
                    <a:pt x="2252" y="2267"/>
                  </a:lnTo>
                  <a:close/>
                  <a:moveTo>
                    <a:pt x="2168" y="2350"/>
                  </a:moveTo>
                  <a:cubicBezTo>
                    <a:pt x="1321" y="2591"/>
                    <a:pt x="1321" y="2591"/>
                    <a:pt x="1321" y="2591"/>
                  </a:cubicBezTo>
                  <a:cubicBezTo>
                    <a:pt x="1563" y="1749"/>
                    <a:pt x="1563" y="1749"/>
                    <a:pt x="1563" y="1749"/>
                  </a:cubicBezTo>
                  <a:lnTo>
                    <a:pt x="2168" y="2350"/>
                  </a:lnTo>
                  <a:close/>
                  <a:moveTo>
                    <a:pt x="770" y="495"/>
                  </a:moveTo>
                  <a:cubicBezTo>
                    <a:pt x="561" y="495"/>
                    <a:pt x="392" y="665"/>
                    <a:pt x="392" y="874"/>
                  </a:cubicBezTo>
                  <a:cubicBezTo>
                    <a:pt x="392" y="3158"/>
                    <a:pt x="392" y="3158"/>
                    <a:pt x="392" y="3158"/>
                  </a:cubicBezTo>
                  <a:cubicBezTo>
                    <a:pt x="392" y="3367"/>
                    <a:pt x="561" y="3536"/>
                    <a:pt x="770" y="3536"/>
                  </a:cubicBezTo>
                  <a:cubicBezTo>
                    <a:pt x="3055" y="3536"/>
                    <a:pt x="3055" y="3536"/>
                    <a:pt x="3055" y="3536"/>
                  </a:cubicBezTo>
                  <a:cubicBezTo>
                    <a:pt x="3264" y="3536"/>
                    <a:pt x="3433" y="3367"/>
                    <a:pt x="3433" y="3158"/>
                  </a:cubicBezTo>
                  <a:cubicBezTo>
                    <a:pt x="3433" y="1657"/>
                    <a:pt x="3433" y="1657"/>
                    <a:pt x="3433" y="1657"/>
                  </a:cubicBezTo>
                  <a:cubicBezTo>
                    <a:pt x="3824" y="1278"/>
                    <a:pt x="3824" y="1278"/>
                    <a:pt x="3824" y="1278"/>
                  </a:cubicBezTo>
                  <a:cubicBezTo>
                    <a:pt x="3824" y="3297"/>
                    <a:pt x="3824" y="3297"/>
                    <a:pt x="3824" y="3297"/>
                  </a:cubicBezTo>
                  <a:cubicBezTo>
                    <a:pt x="3824" y="3645"/>
                    <a:pt x="3529" y="3928"/>
                    <a:pt x="3181" y="3928"/>
                  </a:cubicBezTo>
                  <a:cubicBezTo>
                    <a:pt x="631" y="3928"/>
                    <a:pt x="631" y="3928"/>
                    <a:pt x="631" y="3928"/>
                  </a:cubicBezTo>
                  <a:cubicBezTo>
                    <a:pt x="283" y="3928"/>
                    <a:pt x="0" y="3645"/>
                    <a:pt x="0" y="3297"/>
                  </a:cubicBezTo>
                  <a:cubicBezTo>
                    <a:pt x="0" y="773"/>
                    <a:pt x="0" y="773"/>
                    <a:pt x="0" y="773"/>
                  </a:cubicBezTo>
                  <a:cubicBezTo>
                    <a:pt x="0" y="425"/>
                    <a:pt x="283" y="103"/>
                    <a:pt x="631" y="103"/>
                  </a:cubicBezTo>
                  <a:cubicBezTo>
                    <a:pt x="2650" y="103"/>
                    <a:pt x="2650" y="103"/>
                    <a:pt x="2650" y="103"/>
                  </a:cubicBezTo>
                  <a:cubicBezTo>
                    <a:pt x="2271" y="495"/>
                    <a:pt x="2271" y="495"/>
                    <a:pt x="2271" y="495"/>
                  </a:cubicBezTo>
                  <a:lnTo>
                    <a:pt x="770" y="495"/>
                  </a:lnTo>
                  <a:close/>
                </a:path>
              </a:pathLst>
            </a:custGeom>
            <a:solidFill>
              <a:srgbClr val="4B649F"/>
            </a:solidFill>
            <a:ln w="9525">
              <a:noFill/>
            </a:ln>
          </p:spPr>
          <p:txBody>
            <a:bodyPr/>
            <a:lstStyle/>
            <a:p>
              <a:pPr algn="ctr"/>
              <a:endParaRPr lang="zh-CN" altLang="en-US"/>
            </a:p>
          </p:txBody>
        </p:sp>
      </p:grpSp>
      <p:grpSp>
        <p:nvGrpSpPr>
          <p:cNvPr id="6161" name="组合 34"/>
          <p:cNvGrpSpPr/>
          <p:nvPr/>
        </p:nvGrpSpPr>
        <p:grpSpPr>
          <a:xfrm>
            <a:off x="1265238" y="2025650"/>
            <a:ext cx="1277937" cy="1277938"/>
            <a:chOff x="1131485" y="2234042"/>
            <a:chExt cx="1607262" cy="1607262"/>
          </a:xfrm>
        </p:grpSpPr>
        <p:sp>
          <p:nvSpPr>
            <p:cNvPr id="25" name="椭圆 24"/>
            <p:cNvSpPr/>
            <p:nvPr/>
          </p:nvSpPr>
          <p:spPr>
            <a:xfrm>
              <a:off x="1131485" y="2234042"/>
              <a:ext cx="1607262" cy="1607262"/>
            </a:xfrm>
            <a:prstGeom prst="ellipse">
              <a:avLst/>
            </a:prstGeom>
            <a:solidFill>
              <a:srgbClr val="4B649F"/>
            </a:solidFill>
            <a:ln w="1905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30" name="椭圆 29"/>
            <p:cNvSpPr/>
            <p:nvPr/>
          </p:nvSpPr>
          <p:spPr>
            <a:xfrm>
              <a:off x="1241296" y="2343856"/>
              <a:ext cx="1387637" cy="1387635"/>
            </a:xfrm>
            <a:prstGeom prst="ellipse">
              <a:avLst/>
            </a:prstGeom>
            <a:solidFill>
              <a:schemeClr val="bg1"/>
            </a:solidFill>
            <a:ln w="1905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6164" name="KSO_Shape">
              <a:hlinkClick r:id="rId2" action="ppaction://hlinksldjump"/>
            </p:cNvPr>
            <p:cNvSpPr/>
            <p:nvPr/>
          </p:nvSpPr>
          <p:spPr>
            <a:xfrm>
              <a:off x="1480150" y="2597150"/>
              <a:ext cx="909932" cy="881046"/>
            </a:xfrm>
            <a:custGeom>
              <a:avLst/>
              <a:gdLst/>
              <a:ahLst/>
              <a:cxnLst>
                <a:cxn ang="0">
                  <a:pos x="85166" y="37181"/>
                </a:cxn>
                <a:cxn ang="0">
                  <a:pos x="87604" y="37181"/>
                </a:cxn>
                <a:cxn ang="0">
                  <a:pos x="91627" y="44813"/>
                </a:cxn>
                <a:cxn ang="0">
                  <a:pos x="71741" y="74799"/>
                </a:cxn>
                <a:cxn ang="0">
                  <a:pos x="67060" y="77123"/>
                </a:cxn>
                <a:cxn ang="0">
                  <a:pos x="55376" y="77123"/>
                </a:cxn>
                <a:cxn ang="0">
                  <a:pos x="55376" y="86576"/>
                </a:cxn>
                <a:cxn ang="0">
                  <a:pos x="53828" y="89133"/>
                </a:cxn>
                <a:cxn ang="0">
                  <a:pos x="52397" y="89482"/>
                </a:cxn>
                <a:cxn ang="0">
                  <a:pos x="50579" y="88939"/>
                </a:cxn>
                <a:cxn ang="0">
                  <a:pos x="41487" y="82779"/>
                </a:cxn>
                <a:cxn ang="0">
                  <a:pos x="32588" y="88939"/>
                </a:cxn>
                <a:cxn ang="0">
                  <a:pos x="29339" y="89133"/>
                </a:cxn>
                <a:cxn ang="0">
                  <a:pos x="27675" y="86576"/>
                </a:cxn>
                <a:cxn ang="0">
                  <a:pos x="27675" y="62944"/>
                </a:cxn>
                <a:cxn ang="0">
                  <a:pos x="32666" y="52948"/>
                </a:cxn>
                <a:cxn ang="0">
                  <a:pos x="34252" y="52522"/>
                </a:cxn>
                <a:cxn ang="0">
                  <a:pos x="58626" y="52522"/>
                </a:cxn>
                <a:cxn ang="0">
                  <a:pos x="55299" y="64803"/>
                </a:cxn>
                <a:cxn ang="0">
                  <a:pos x="64158" y="64803"/>
                </a:cxn>
                <a:cxn ang="0">
                  <a:pos x="85166" y="37181"/>
                </a:cxn>
                <a:cxn ang="0">
                  <a:pos x="62943" y="1"/>
                </a:cxn>
                <a:cxn ang="0">
                  <a:pos x="84463" y="1420"/>
                </a:cxn>
                <a:cxn ang="0">
                  <a:pos x="88370" y="9128"/>
                </a:cxn>
                <a:cxn ang="0">
                  <a:pos x="63960" y="41009"/>
                </a:cxn>
                <a:cxn ang="0">
                  <a:pos x="59550" y="43101"/>
                </a:cxn>
                <a:cxn ang="0">
                  <a:pos x="22760" y="43101"/>
                </a:cxn>
                <a:cxn ang="0">
                  <a:pos x="11851" y="56504"/>
                </a:cxn>
                <a:cxn ang="0">
                  <a:pos x="18543" y="64213"/>
                </a:cxn>
                <a:cxn ang="0">
                  <a:pos x="21483" y="64794"/>
                </a:cxn>
                <a:cxn ang="0">
                  <a:pos x="21483" y="77113"/>
                </a:cxn>
                <a:cxn ang="0">
                  <a:pos x="554" y="59022"/>
                </a:cxn>
                <a:cxn ang="0">
                  <a:pos x="670" y="48796"/>
                </a:cxn>
                <a:cxn ang="0">
                  <a:pos x="27982" y="6920"/>
                </a:cxn>
                <a:cxn ang="0">
                  <a:pos x="36222" y="2349"/>
                </a:cxn>
                <a:cxn ang="0">
                  <a:pos x="62943" y="1"/>
                </a:cxn>
              </a:cxnLst>
              <a:rect l="0" t="0" r="0" b="0"/>
              <a:pathLst>
                <a:path w="8965002" h="8673857">
                  <a:moveTo>
                    <a:pt x="8267042" y="3603669"/>
                  </a:moveTo>
                  <a:cubicBezTo>
                    <a:pt x="8267042" y="3603669"/>
                    <a:pt x="8267042" y="3603669"/>
                    <a:pt x="8503636" y="3603669"/>
                  </a:cubicBezTo>
                  <a:cubicBezTo>
                    <a:pt x="8770275" y="3603669"/>
                    <a:pt x="9115779" y="3885289"/>
                    <a:pt x="8894206" y="4343392"/>
                  </a:cubicBezTo>
                  <a:cubicBezTo>
                    <a:pt x="8894206" y="4343392"/>
                    <a:pt x="8894206" y="4343392"/>
                    <a:pt x="6963891" y="7249712"/>
                  </a:cubicBezTo>
                  <a:cubicBezTo>
                    <a:pt x="6817428" y="7463743"/>
                    <a:pt x="6610877" y="7475008"/>
                    <a:pt x="6509479" y="7475008"/>
                  </a:cubicBezTo>
                  <a:cubicBezTo>
                    <a:pt x="6509479" y="7475008"/>
                    <a:pt x="6509479" y="7475008"/>
                    <a:pt x="5375325" y="7475008"/>
                  </a:cubicBezTo>
                  <a:cubicBezTo>
                    <a:pt x="5375325" y="7475008"/>
                    <a:pt x="5375325" y="7475008"/>
                    <a:pt x="5375325" y="8391212"/>
                  </a:cubicBezTo>
                  <a:cubicBezTo>
                    <a:pt x="5375325" y="8503860"/>
                    <a:pt x="5326504" y="8586469"/>
                    <a:pt x="5225106" y="8639038"/>
                  </a:cubicBezTo>
                  <a:cubicBezTo>
                    <a:pt x="5180040" y="8661567"/>
                    <a:pt x="5131219" y="8672833"/>
                    <a:pt x="5086153" y="8672833"/>
                  </a:cubicBezTo>
                  <a:cubicBezTo>
                    <a:pt x="5026066" y="8672833"/>
                    <a:pt x="4962223" y="8654057"/>
                    <a:pt x="4909646" y="8620263"/>
                  </a:cubicBezTo>
                  <a:cubicBezTo>
                    <a:pt x="4909646" y="8620263"/>
                    <a:pt x="4909646" y="8620263"/>
                    <a:pt x="4027109" y="8023229"/>
                  </a:cubicBezTo>
                  <a:cubicBezTo>
                    <a:pt x="4027109" y="8023229"/>
                    <a:pt x="4027109" y="8023229"/>
                    <a:pt x="3163349" y="8620263"/>
                  </a:cubicBezTo>
                  <a:cubicBezTo>
                    <a:pt x="3069463" y="8684097"/>
                    <a:pt x="2949287" y="8691607"/>
                    <a:pt x="2847889" y="8639038"/>
                  </a:cubicBezTo>
                  <a:cubicBezTo>
                    <a:pt x="2750247" y="8586469"/>
                    <a:pt x="2686404" y="8503860"/>
                    <a:pt x="2686404" y="8391212"/>
                  </a:cubicBezTo>
                  <a:cubicBezTo>
                    <a:pt x="2686404" y="8391212"/>
                    <a:pt x="2686404" y="8391212"/>
                    <a:pt x="2686404" y="6100701"/>
                  </a:cubicBezTo>
                  <a:cubicBezTo>
                    <a:pt x="2686404" y="5559991"/>
                    <a:pt x="2990598" y="5237066"/>
                    <a:pt x="3170860" y="5131928"/>
                  </a:cubicBezTo>
                  <a:cubicBezTo>
                    <a:pt x="3215926" y="5105644"/>
                    <a:pt x="3268503" y="5090624"/>
                    <a:pt x="3324835" y="5090624"/>
                  </a:cubicBezTo>
                  <a:cubicBezTo>
                    <a:pt x="3324835" y="5090624"/>
                    <a:pt x="3324835" y="5090624"/>
                    <a:pt x="5690785" y="5090624"/>
                  </a:cubicBezTo>
                  <a:cubicBezTo>
                    <a:pt x="5371570" y="5406038"/>
                    <a:pt x="5367814" y="5980543"/>
                    <a:pt x="5367814" y="6280938"/>
                  </a:cubicBezTo>
                  <a:cubicBezTo>
                    <a:pt x="5367814" y="6280938"/>
                    <a:pt x="5367814" y="6280938"/>
                    <a:pt x="6227818" y="6280938"/>
                  </a:cubicBezTo>
                  <a:cubicBezTo>
                    <a:pt x="6227818" y="6280938"/>
                    <a:pt x="6227818" y="6280938"/>
                    <a:pt x="8267042" y="3603669"/>
                  </a:cubicBezTo>
                  <a:close/>
                  <a:moveTo>
                    <a:pt x="6109875" y="128"/>
                  </a:moveTo>
                  <a:cubicBezTo>
                    <a:pt x="6829153" y="-2490"/>
                    <a:pt x="7579192" y="34821"/>
                    <a:pt x="8198796" y="137601"/>
                  </a:cubicBezTo>
                  <a:cubicBezTo>
                    <a:pt x="8705745" y="220201"/>
                    <a:pt x="8739542" y="678257"/>
                    <a:pt x="8578069" y="884757"/>
                  </a:cubicBezTo>
                  <a:cubicBezTo>
                    <a:pt x="8578069" y="884757"/>
                    <a:pt x="6234838" y="3955980"/>
                    <a:pt x="6208552" y="3974753"/>
                  </a:cubicBezTo>
                  <a:cubicBezTo>
                    <a:pt x="6107162" y="4098653"/>
                    <a:pt x="5953199" y="4177498"/>
                    <a:pt x="5780461" y="4177498"/>
                  </a:cubicBezTo>
                  <a:cubicBezTo>
                    <a:pt x="5780461" y="4177498"/>
                    <a:pt x="5780461" y="4177498"/>
                    <a:pt x="2209285" y="4177498"/>
                  </a:cubicBezTo>
                  <a:cubicBezTo>
                    <a:pt x="1818747" y="4177498"/>
                    <a:pt x="970076" y="4545444"/>
                    <a:pt x="1150325" y="5476573"/>
                  </a:cubicBezTo>
                  <a:cubicBezTo>
                    <a:pt x="1217918" y="5825746"/>
                    <a:pt x="1465760" y="6103583"/>
                    <a:pt x="1799971" y="6223729"/>
                  </a:cubicBezTo>
                  <a:cubicBezTo>
                    <a:pt x="1875075" y="6253765"/>
                    <a:pt x="2002751" y="6268783"/>
                    <a:pt x="2085365" y="6280047"/>
                  </a:cubicBezTo>
                  <a:cubicBezTo>
                    <a:pt x="2085365" y="6280047"/>
                    <a:pt x="2085365" y="6280047"/>
                    <a:pt x="2085365" y="7473994"/>
                  </a:cubicBezTo>
                  <a:cubicBezTo>
                    <a:pt x="1582171" y="7440203"/>
                    <a:pt x="335451" y="7004675"/>
                    <a:pt x="53813" y="5720619"/>
                  </a:cubicBezTo>
                  <a:cubicBezTo>
                    <a:pt x="-25046" y="5397728"/>
                    <a:pt x="-13780" y="5056063"/>
                    <a:pt x="65078" y="4729417"/>
                  </a:cubicBezTo>
                  <a:cubicBezTo>
                    <a:pt x="282879" y="3283915"/>
                    <a:pt x="2351982" y="944830"/>
                    <a:pt x="2716235" y="670748"/>
                  </a:cubicBezTo>
                  <a:cubicBezTo>
                    <a:pt x="2960321" y="471756"/>
                    <a:pt x="3234449" y="310311"/>
                    <a:pt x="3516088" y="227711"/>
                  </a:cubicBezTo>
                  <a:cubicBezTo>
                    <a:pt x="3797726" y="119767"/>
                    <a:pt x="4911078" y="4491"/>
                    <a:pt x="6109875" y="128"/>
                  </a:cubicBezTo>
                  <a:close/>
                </a:path>
              </a:pathLst>
            </a:custGeom>
            <a:solidFill>
              <a:srgbClr val="4B649F"/>
            </a:solidFill>
            <a:ln w="9525">
              <a:noFill/>
            </a:ln>
          </p:spPr>
          <p:txBody>
            <a:bodyPr/>
            <a:lstStyle/>
            <a:p>
              <a:pPr algn="ctr"/>
              <a:endParaRPr lang="zh-CN" altLang="en-US"/>
            </a:p>
          </p:txBody>
        </p:sp>
      </p:grpSp>
      <p:sp>
        <p:nvSpPr>
          <p:cNvPr id="26" name="椭圆 25"/>
          <p:cNvSpPr/>
          <p:nvPr/>
        </p:nvSpPr>
        <p:spPr>
          <a:xfrm>
            <a:off x="3750608" y="2025650"/>
            <a:ext cx="1277938" cy="1277938"/>
          </a:xfrm>
          <a:prstGeom prst="ellipse">
            <a:avLst/>
          </a:prstGeom>
          <a:solidFill>
            <a:srgbClr val="4B649F"/>
          </a:solidFill>
          <a:ln w="1905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31" name="椭圆 30"/>
          <p:cNvSpPr/>
          <p:nvPr/>
        </p:nvSpPr>
        <p:spPr>
          <a:xfrm>
            <a:off x="3837921" y="2112963"/>
            <a:ext cx="1103312" cy="1103312"/>
          </a:xfrm>
          <a:prstGeom prst="ellipse">
            <a:avLst/>
          </a:prstGeom>
          <a:solidFill>
            <a:schemeClr val="bg1"/>
          </a:solidFill>
          <a:ln w="1905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24" name="KSO_Shape"/>
          <p:cNvSpPr/>
          <p:nvPr/>
        </p:nvSpPr>
        <p:spPr bwMode="auto">
          <a:xfrm>
            <a:off x="4022071" y="2314575"/>
            <a:ext cx="735012" cy="700088"/>
          </a:xfrm>
          <a:custGeom>
            <a:avLst/>
            <a:gdLst>
              <a:gd name="T0" fmla="*/ 2147483646 w 5871"/>
              <a:gd name="T1" fmla="*/ 2147483646 h 5585"/>
              <a:gd name="T2" fmla="*/ 2147483646 w 5871"/>
              <a:gd name="T3" fmla="*/ 2147483646 h 5585"/>
              <a:gd name="T4" fmla="*/ 2147483646 w 5871"/>
              <a:gd name="T5" fmla="*/ 2147483646 h 5585"/>
              <a:gd name="T6" fmla="*/ 2147483646 w 5871"/>
              <a:gd name="T7" fmla="*/ 2147483646 h 5585"/>
              <a:gd name="T8" fmla="*/ 2147483646 w 5871"/>
              <a:gd name="T9" fmla="*/ 2147483646 h 5585"/>
              <a:gd name="T10" fmla="*/ 2147483646 w 5871"/>
              <a:gd name="T11" fmla="*/ 2147483646 h 5585"/>
              <a:gd name="T12" fmla="*/ 2147483646 w 5871"/>
              <a:gd name="T13" fmla="*/ 2147483646 h 5585"/>
              <a:gd name="T14" fmla="*/ 2147483646 w 5871"/>
              <a:gd name="T15" fmla="*/ 2147483646 h 5585"/>
              <a:gd name="T16" fmla="*/ 2147483646 w 5871"/>
              <a:gd name="T17" fmla="*/ 2147483646 h 5585"/>
              <a:gd name="T18" fmla="*/ 2147483646 w 5871"/>
              <a:gd name="T19" fmla="*/ 2147483646 h 5585"/>
              <a:gd name="T20" fmla="*/ 2147483646 w 5871"/>
              <a:gd name="T21" fmla="*/ 2147483646 h 5585"/>
              <a:gd name="T22" fmla="*/ 2147483646 w 5871"/>
              <a:gd name="T23" fmla="*/ 2147483646 h 5585"/>
              <a:gd name="T24" fmla="*/ 2147483646 w 5871"/>
              <a:gd name="T25" fmla="*/ 2147483646 h 5585"/>
              <a:gd name="T26" fmla="*/ 2147483646 w 5871"/>
              <a:gd name="T27" fmla="*/ 2147483646 h 5585"/>
              <a:gd name="T28" fmla="*/ 2147483646 w 5871"/>
              <a:gd name="T29" fmla="*/ 2147483646 h 5585"/>
              <a:gd name="T30" fmla="*/ 2147483646 w 5871"/>
              <a:gd name="T31" fmla="*/ 2147483646 h 5585"/>
              <a:gd name="T32" fmla="*/ 2147483646 w 5871"/>
              <a:gd name="T33" fmla="*/ 2147483646 h 5585"/>
              <a:gd name="T34" fmla="*/ 2147483646 w 5871"/>
              <a:gd name="T35" fmla="*/ 2147483646 h 5585"/>
              <a:gd name="T36" fmla="*/ 2147483646 w 5871"/>
              <a:gd name="T37" fmla="*/ 2147483646 h 5585"/>
              <a:gd name="T38" fmla="*/ 2147483646 w 5871"/>
              <a:gd name="T39" fmla="*/ 2147483646 h 5585"/>
              <a:gd name="T40" fmla="*/ 2147483646 w 5871"/>
              <a:gd name="T41" fmla="*/ 2147483646 h 5585"/>
              <a:gd name="T42" fmla="*/ 2147483646 w 5871"/>
              <a:gd name="T43" fmla="*/ 2147483646 h 5585"/>
              <a:gd name="T44" fmla="*/ 2147483646 w 5871"/>
              <a:gd name="T45" fmla="*/ 2147483646 h 5585"/>
              <a:gd name="T46" fmla="*/ 2147483646 w 5871"/>
              <a:gd name="T47" fmla="*/ 2147483646 h 5585"/>
              <a:gd name="T48" fmla="*/ 2147483646 w 5871"/>
              <a:gd name="T49" fmla="*/ 2147483646 h 5585"/>
              <a:gd name="T50" fmla="*/ 2147483646 w 5871"/>
              <a:gd name="T51" fmla="*/ 2147483646 h 5585"/>
              <a:gd name="T52" fmla="*/ 2147483646 w 5871"/>
              <a:gd name="T53" fmla="*/ 2147483646 h 5585"/>
              <a:gd name="T54" fmla="*/ 2147483646 w 5871"/>
              <a:gd name="T55" fmla="*/ 2147483646 h 5585"/>
              <a:gd name="T56" fmla="*/ 2147483646 w 5871"/>
              <a:gd name="T57" fmla="*/ 2147483646 h 5585"/>
              <a:gd name="T58" fmla="*/ 2147483646 w 5871"/>
              <a:gd name="T59" fmla="*/ 2147483646 h 5585"/>
              <a:gd name="T60" fmla="*/ 2147483646 w 5871"/>
              <a:gd name="T61" fmla="*/ 2147483646 h 5585"/>
              <a:gd name="T62" fmla="*/ 2147483646 w 5871"/>
              <a:gd name="T63" fmla="*/ 2147483646 h 5585"/>
              <a:gd name="T64" fmla="*/ 2147483646 w 5871"/>
              <a:gd name="T65" fmla="*/ 2147483646 h 5585"/>
              <a:gd name="T66" fmla="*/ 2147483646 w 5871"/>
              <a:gd name="T67" fmla="*/ 2147483646 h 5585"/>
              <a:gd name="T68" fmla="*/ 2147483646 w 5871"/>
              <a:gd name="T69" fmla="*/ 2147483646 h 5585"/>
              <a:gd name="T70" fmla="*/ 2147483646 w 5871"/>
              <a:gd name="T71" fmla="*/ 2147483646 h 5585"/>
              <a:gd name="T72" fmla="*/ 2147483646 w 5871"/>
              <a:gd name="T73" fmla="*/ 2147483646 h 5585"/>
              <a:gd name="T74" fmla="*/ 2147483646 w 5871"/>
              <a:gd name="T75" fmla="*/ 2147483646 h 5585"/>
              <a:gd name="T76" fmla="*/ 2147483646 w 5871"/>
              <a:gd name="T77" fmla="*/ 2147483646 h 5585"/>
              <a:gd name="T78" fmla="*/ 2147483646 w 5871"/>
              <a:gd name="T79" fmla="*/ 2147483646 h 5585"/>
              <a:gd name="T80" fmla="*/ 2147483646 w 5871"/>
              <a:gd name="T81" fmla="*/ 2147483646 h 5585"/>
              <a:gd name="T82" fmla="*/ 2147483646 w 5871"/>
              <a:gd name="T83" fmla="*/ 2147483646 h 5585"/>
              <a:gd name="T84" fmla="*/ 2147483646 w 5871"/>
              <a:gd name="T85" fmla="*/ 2147483646 h 5585"/>
              <a:gd name="T86" fmla="*/ 2147483646 w 5871"/>
              <a:gd name="T87" fmla="*/ 2147483646 h 5585"/>
              <a:gd name="T88" fmla="*/ 2147483646 w 5871"/>
              <a:gd name="T89" fmla="*/ 2147483646 h 5585"/>
              <a:gd name="T90" fmla="*/ 2147483646 w 5871"/>
              <a:gd name="T91" fmla="*/ 2147483646 h 5585"/>
              <a:gd name="T92" fmla="*/ 2147483646 w 5871"/>
              <a:gd name="T93" fmla="*/ 2147483646 h 5585"/>
              <a:gd name="T94" fmla="*/ 2147483646 w 5871"/>
              <a:gd name="T95" fmla="*/ 2147483646 h 5585"/>
              <a:gd name="T96" fmla="*/ 2147483646 w 5871"/>
              <a:gd name="T97" fmla="*/ 2147483646 h 5585"/>
              <a:gd name="T98" fmla="*/ 2147483646 w 5871"/>
              <a:gd name="T99" fmla="*/ 2147483646 h 5585"/>
              <a:gd name="T100" fmla="*/ 2147483646 w 5871"/>
              <a:gd name="T101" fmla="*/ 2147483646 h 5585"/>
              <a:gd name="T102" fmla="*/ 2147483646 w 5871"/>
              <a:gd name="T103" fmla="*/ 2147483646 h 5585"/>
              <a:gd name="T104" fmla="*/ 0 w 5871"/>
              <a:gd name="T105" fmla="*/ 2147483646 h 5585"/>
              <a:gd name="T106" fmla="*/ 2147483646 w 5871"/>
              <a:gd name="T107" fmla="*/ 0 h 5585"/>
              <a:gd name="T108" fmla="*/ 2147483646 w 5871"/>
              <a:gd name="T109" fmla="*/ 2147483646 h 5585"/>
              <a:gd name="T110" fmla="*/ 2147483646 w 5871"/>
              <a:gd name="T111" fmla="*/ 2147483646 h 558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71" h="5585">
                <a:moveTo>
                  <a:pt x="774" y="374"/>
                </a:moveTo>
                <a:lnTo>
                  <a:pt x="774" y="1910"/>
                </a:lnTo>
                <a:lnTo>
                  <a:pt x="5107" y="1910"/>
                </a:lnTo>
                <a:lnTo>
                  <a:pt x="5107" y="374"/>
                </a:lnTo>
                <a:lnTo>
                  <a:pt x="774" y="374"/>
                </a:lnTo>
                <a:close/>
                <a:moveTo>
                  <a:pt x="1597" y="3265"/>
                </a:moveTo>
                <a:lnTo>
                  <a:pt x="1597" y="3265"/>
                </a:lnTo>
                <a:lnTo>
                  <a:pt x="1591" y="3265"/>
                </a:lnTo>
                <a:lnTo>
                  <a:pt x="1587" y="3265"/>
                </a:lnTo>
                <a:lnTo>
                  <a:pt x="1586" y="3265"/>
                </a:lnTo>
                <a:lnTo>
                  <a:pt x="1581" y="3265"/>
                </a:lnTo>
                <a:lnTo>
                  <a:pt x="1576" y="3265"/>
                </a:lnTo>
                <a:lnTo>
                  <a:pt x="1571" y="3265"/>
                </a:lnTo>
                <a:lnTo>
                  <a:pt x="1570" y="3265"/>
                </a:lnTo>
                <a:lnTo>
                  <a:pt x="1566" y="3265"/>
                </a:lnTo>
                <a:lnTo>
                  <a:pt x="1560" y="3265"/>
                </a:lnTo>
                <a:lnTo>
                  <a:pt x="1555" y="3265"/>
                </a:lnTo>
                <a:lnTo>
                  <a:pt x="1550" y="3265"/>
                </a:lnTo>
                <a:lnTo>
                  <a:pt x="1545" y="3265"/>
                </a:lnTo>
                <a:lnTo>
                  <a:pt x="1540" y="3265"/>
                </a:lnTo>
                <a:lnTo>
                  <a:pt x="1539" y="3265"/>
                </a:lnTo>
                <a:lnTo>
                  <a:pt x="1535" y="3265"/>
                </a:lnTo>
                <a:lnTo>
                  <a:pt x="1529" y="3265"/>
                </a:lnTo>
                <a:lnTo>
                  <a:pt x="1525" y="3265"/>
                </a:lnTo>
                <a:lnTo>
                  <a:pt x="1524" y="3265"/>
                </a:lnTo>
                <a:lnTo>
                  <a:pt x="1519" y="3265"/>
                </a:lnTo>
                <a:lnTo>
                  <a:pt x="1514" y="3265"/>
                </a:lnTo>
                <a:lnTo>
                  <a:pt x="1509" y="3265"/>
                </a:lnTo>
                <a:lnTo>
                  <a:pt x="1508" y="3265"/>
                </a:lnTo>
                <a:lnTo>
                  <a:pt x="1504" y="3265"/>
                </a:lnTo>
                <a:lnTo>
                  <a:pt x="1498" y="3265"/>
                </a:lnTo>
                <a:lnTo>
                  <a:pt x="1494" y="3265"/>
                </a:lnTo>
                <a:lnTo>
                  <a:pt x="1493" y="3265"/>
                </a:lnTo>
                <a:lnTo>
                  <a:pt x="1488" y="3265"/>
                </a:lnTo>
                <a:lnTo>
                  <a:pt x="1483" y="3265"/>
                </a:lnTo>
                <a:lnTo>
                  <a:pt x="1478" y="3265"/>
                </a:lnTo>
                <a:lnTo>
                  <a:pt x="1477" y="3265"/>
                </a:lnTo>
                <a:lnTo>
                  <a:pt x="1473" y="3265"/>
                </a:lnTo>
                <a:lnTo>
                  <a:pt x="1467" y="3265"/>
                </a:lnTo>
                <a:lnTo>
                  <a:pt x="1463" y="3265"/>
                </a:lnTo>
                <a:lnTo>
                  <a:pt x="1462" y="3265"/>
                </a:lnTo>
                <a:lnTo>
                  <a:pt x="1457" y="3265"/>
                </a:lnTo>
                <a:lnTo>
                  <a:pt x="1452" y="3265"/>
                </a:lnTo>
                <a:lnTo>
                  <a:pt x="1446" y="3265"/>
                </a:lnTo>
                <a:lnTo>
                  <a:pt x="1442" y="3265"/>
                </a:lnTo>
                <a:lnTo>
                  <a:pt x="1266" y="3265"/>
                </a:lnTo>
                <a:lnTo>
                  <a:pt x="1345" y="3830"/>
                </a:lnTo>
                <a:lnTo>
                  <a:pt x="1294" y="3911"/>
                </a:lnTo>
                <a:lnTo>
                  <a:pt x="1345" y="3977"/>
                </a:lnTo>
                <a:lnTo>
                  <a:pt x="1117" y="4116"/>
                </a:lnTo>
                <a:lnTo>
                  <a:pt x="1112" y="4144"/>
                </a:lnTo>
                <a:lnTo>
                  <a:pt x="1106" y="4173"/>
                </a:lnTo>
                <a:lnTo>
                  <a:pt x="1103" y="4201"/>
                </a:lnTo>
                <a:lnTo>
                  <a:pt x="1099" y="4228"/>
                </a:lnTo>
                <a:lnTo>
                  <a:pt x="1097" y="4255"/>
                </a:lnTo>
                <a:lnTo>
                  <a:pt x="1096" y="4281"/>
                </a:lnTo>
                <a:lnTo>
                  <a:pt x="1096" y="4308"/>
                </a:lnTo>
                <a:lnTo>
                  <a:pt x="1096" y="4333"/>
                </a:lnTo>
                <a:lnTo>
                  <a:pt x="1097" y="4359"/>
                </a:lnTo>
                <a:lnTo>
                  <a:pt x="1098" y="4383"/>
                </a:lnTo>
                <a:lnTo>
                  <a:pt x="1100" y="4407"/>
                </a:lnTo>
                <a:lnTo>
                  <a:pt x="1104" y="4432"/>
                </a:lnTo>
                <a:lnTo>
                  <a:pt x="1112" y="4478"/>
                </a:lnTo>
                <a:lnTo>
                  <a:pt x="1121" y="4523"/>
                </a:lnTo>
                <a:lnTo>
                  <a:pt x="1133" y="4568"/>
                </a:lnTo>
                <a:lnTo>
                  <a:pt x="1147" y="4611"/>
                </a:lnTo>
                <a:lnTo>
                  <a:pt x="1162" y="4653"/>
                </a:lnTo>
                <a:lnTo>
                  <a:pt x="1179" y="4694"/>
                </a:lnTo>
                <a:lnTo>
                  <a:pt x="1198" y="4733"/>
                </a:lnTo>
                <a:lnTo>
                  <a:pt x="1218" y="4772"/>
                </a:lnTo>
                <a:lnTo>
                  <a:pt x="1238" y="4812"/>
                </a:lnTo>
                <a:lnTo>
                  <a:pt x="1259" y="4849"/>
                </a:lnTo>
                <a:lnTo>
                  <a:pt x="774" y="4849"/>
                </a:lnTo>
                <a:lnTo>
                  <a:pt x="774" y="2135"/>
                </a:lnTo>
                <a:lnTo>
                  <a:pt x="2185" y="2135"/>
                </a:lnTo>
                <a:lnTo>
                  <a:pt x="2185" y="4849"/>
                </a:lnTo>
                <a:lnTo>
                  <a:pt x="1780" y="4849"/>
                </a:lnTo>
                <a:lnTo>
                  <a:pt x="1801" y="4812"/>
                </a:lnTo>
                <a:lnTo>
                  <a:pt x="1821" y="4772"/>
                </a:lnTo>
                <a:lnTo>
                  <a:pt x="1841" y="4733"/>
                </a:lnTo>
                <a:lnTo>
                  <a:pt x="1859" y="4694"/>
                </a:lnTo>
                <a:lnTo>
                  <a:pt x="1876" y="4653"/>
                </a:lnTo>
                <a:lnTo>
                  <a:pt x="1892" y="4611"/>
                </a:lnTo>
                <a:lnTo>
                  <a:pt x="1905" y="4568"/>
                </a:lnTo>
                <a:lnTo>
                  <a:pt x="1917" y="4523"/>
                </a:lnTo>
                <a:lnTo>
                  <a:pt x="1927" y="4478"/>
                </a:lnTo>
                <a:lnTo>
                  <a:pt x="1935" y="4432"/>
                </a:lnTo>
                <a:lnTo>
                  <a:pt x="1938" y="4407"/>
                </a:lnTo>
                <a:lnTo>
                  <a:pt x="1941" y="4383"/>
                </a:lnTo>
                <a:lnTo>
                  <a:pt x="1942" y="4359"/>
                </a:lnTo>
                <a:lnTo>
                  <a:pt x="1943" y="4333"/>
                </a:lnTo>
                <a:lnTo>
                  <a:pt x="1943" y="4308"/>
                </a:lnTo>
                <a:lnTo>
                  <a:pt x="1942" y="4281"/>
                </a:lnTo>
                <a:lnTo>
                  <a:pt x="1941" y="4255"/>
                </a:lnTo>
                <a:lnTo>
                  <a:pt x="1938" y="4228"/>
                </a:lnTo>
                <a:lnTo>
                  <a:pt x="1936" y="4201"/>
                </a:lnTo>
                <a:lnTo>
                  <a:pt x="1932" y="4173"/>
                </a:lnTo>
                <a:lnTo>
                  <a:pt x="1927" y="4144"/>
                </a:lnTo>
                <a:lnTo>
                  <a:pt x="1922" y="4116"/>
                </a:lnTo>
                <a:lnTo>
                  <a:pt x="1694" y="3977"/>
                </a:lnTo>
                <a:lnTo>
                  <a:pt x="1745" y="3911"/>
                </a:lnTo>
                <a:lnTo>
                  <a:pt x="1694" y="3830"/>
                </a:lnTo>
                <a:lnTo>
                  <a:pt x="1771" y="3265"/>
                </a:lnTo>
                <a:lnTo>
                  <a:pt x="1597" y="3265"/>
                </a:lnTo>
                <a:close/>
                <a:moveTo>
                  <a:pt x="4819" y="863"/>
                </a:moveTo>
                <a:lnTo>
                  <a:pt x="4819" y="1057"/>
                </a:lnTo>
                <a:lnTo>
                  <a:pt x="3585" y="1057"/>
                </a:lnTo>
                <a:lnTo>
                  <a:pt x="3585" y="863"/>
                </a:lnTo>
                <a:lnTo>
                  <a:pt x="4819" y="863"/>
                </a:lnTo>
                <a:close/>
                <a:moveTo>
                  <a:pt x="5002" y="1108"/>
                </a:moveTo>
                <a:lnTo>
                  <a:pt x="5002" y="1379"/>
                </a:lnTo>
                <a:lnTo>
                  <a:pt x="3769" y="1379"/>
                </a:lnTo>
                <a:lnTo>
                  <a:pt x="3769" y="1108"/>
                </a:lnTo>
                <a:lnTo>
                  <a:pt x="5002" y="1108"/>
                </a:lnTo>
                <a:close/>
                <a:moveTo>
                  <a:pt x="4891" y="1429"/>
                </a:moveTo>
                <a:lnTo>
                  <a:pt x="4891" y="1623"/>
                </a:lnTo>
                <a:lnTo>
                  <a:pt x="3657" y="1623"/>
                </a:lnTo>
                <a:lnTo>
                  <a:pt x="3657" y="1429"/>
                </a:lnTo>
                <a:lnTo>
                  <a:pt x="4891" y="1429"/>
                </a:lnTo>
                <a:close/>
                <a:moveTo>
                  <a:pt x="4977" y="1659"/>
                </a:moveTo>
                <a:lnTo>
                  <a:pt x="4977" y="1853"/>
                </a:lnTo>
                <a:lnTo>
                  <a:pt x="3743" y="1853"/>
                </a:lnTo>
                <a:lnTo>
                  <a:pt x="3743" y="1659"/>
                </a:lnTo>
                <a:lnTo>
                  <a:pt x="4977" y="1659"/>
                </a:lnTo>
                <a:close/>
                <a:moveTo>
                  <a:pt x="1643" y="596"/>
                </a:moveTo>
                <a:lnTo>
                  <a:pt x="1833" y="561"/>
                </a:lnTo>
                <a:lnTo>
                  <a:pt x="2061" y="1773"/>
                </a:lnTo>
                <a:lnTo>
                  <a:pt x="1871" y="1809"/>
                </a:lnTo>
                <a:lnTo>
                  <a:pt x="1643" y="596"/>
                </a:lnTo>
                <a:close/>
                <a:moveTo>
                  <a:pt x="1388" y="596"/>
                </a:moveTo>
                <a:lnTo>
                  <a:pt x="1579" y="561"/>
                </a:lnTo>
                <a:lnTo>
                  <a:pt x="1807" y="1773"/>
                </a:lnTo>
                <a:lnTo>
                  <a:pt x="1616" y="1809"/>
                </a:lnTo>
                <a:lnTo>
                  <a:pt x="1388" y="596"/>
                </a:lnTo>
                <a:close/>
                <a:moveTo>
                  <a:pt x="1134" y="596"/>
                </a:moveTo>
                <a:lnTo>
                  <a:pt x="1324" y="561"/>
                </a:lnTo>
                <a:lnTo>
                  <a:pt x="1551" y="1773"/>
                </a:lnTo>
                <a:lnTo>
                  <a:pt x="1361" y="1809"/>
                </a:lnTo>
                <a:lnTo>
                  <a:pt x="1134" y="596"/>
                </a:lnTo>
                <a:close/>
                <a:moveTo>
                  <a:pt x="884" y="568"/>
                </a:moveTo>
                <a:lnTo>
                  <a:pt x="1077" y="568"/>
                </a:lnTo>
                <a:lnTo>
                  <a:pt x="1077" y="1802"/>
                </a:lnTo>
                <a:lnTo>
                  <a:pt x="884" y="1802"/>
                </a:lnTo>
                <a:lnTo>
                  <a:pt x="884" y="568"/>
                </a:lnTo>
                <a:close/>
                <a:moveTo>
                  <a:pt x="3540" y="2418"/>
                </a:moveTo>
                <a:lnTo>
                  <a:pt x="3807" y="2354"/>
                </a:lnTo>
                <a:lnTo>
                  <a:pt x="4033" y="3306"/>
                </a:lnTo>
                <a:lnTo>
                  <a:pt x="3765" y="3369"/>
                </a:lnTo>
                <a:lnTo>
                  <a:pt x="3540" y="2418"/>
                </a:lnTo>
                <a:close/>
                <a:moveTo>
                  <a:pt x="3622" y="2531"/>
                </a:moveTo>
                <a:lnTo>
                  <a:pt x="3639" y="2606"/>
                </a:lnTo>
                <a:lnTo>
                  <a:pt x="3791" y="2570"/>
                </a:lnTo>
                <a:lnTo>
                  <a:pt x="3773" y="2496"/>
                </a:lnTo>
                <a:lnTo>
                  <a:pt x="3622" y="2531"/>
                </a:lnTo>
                <a:close/>
                <a:moveTo>
                  <a:pt x="3739" y="3028"/>
                </a:moveTo>
                <a:lnTo>
                  <a:pt x="3776" y="3184"/>
                </a:lnTo>
                <a:lnTo>
                  <a:pt x="3928" y="3148"/>
                </a:lnTo>
                <a:lnTo>
                  <a:pt x="3890" y="2991"/>
                </a:lnTo>
                <a:lnTo>
                  <a:pt x="3739" y="3028"/>
                </a:lnTo>
                <a:close/>
                <a:moveTo>
                  <a:pt x="3193" y="2418"/>
                </a:moveTo>
                <a:lnTo>
                  <a:pt x="3418" y="3369"/>
                </a:lnTo>
                <a:lnTo>
                  <a:pt x="3687" y="3306"/>
                </a:lnTo>
                <a:lnTo>
                  <a:pt x="3461" y="2354"/>
                </a:lnTo>
                <a:lnTo>
                  <a:pt x="3193" y="2418"/>
                </a:lnTo>
                <a:close/>
                <a:moveTo>
                  <a:pt x="3276" y="2531"/>
                </a:moveTo>
                <a:lnTo>
                  <a:pt x="3426" y="2496"/>
                </a:lnTo>
                <a:lnTo>
                  <a:pt x="3444" y="2570"/>
                </a:lnTo>
                <a:lnTo>
                  <a:pt x="3292" y="2606"/>
                </a:lnTo>
                <a:lnTo>
                  <a:pt x="3276" y="2531"/>
                </a:lnTo>
                <a:close/>
                <a:moveTo>
                  <a:pt x="3393" y="3028"/>
                </a:moveTo>
                <a:lnTo>
                  <a:pt x="3429" y="3184"/>
                </a:lnTo>
                <a:lnTo>
                  <a:pt x="3581" y="3148"/>
                </a:lnTo>
                <a:lnTo>
                  <a:pt x="3544" y="2991"/>
                </a:lnTo>
                <a:lnTo>
                  <a:pt x="3393" y="3028"/>
                </a:lnTo>
                <a:close/>
                <a:moveTo>
                  <a:pt x="2841" y="2418"/>
                </a:moveTo>
                <a:lnTo>
                  <a:pt x="3109" y="2354"/>
                </a:lnTo>
                <a:lnTo>
                  <a:pt x="3335" y="3306"/>
                </a:lnTo>
                <a:lnTo>
                  <a:pt x="3067" y="3369"/>
                </a:lnTo>
                <a:lnTo>
                  <a:pt x="2841" y="2418"/>
                </a:lnTo>
                <a:close/>
                <a:moveTo>
                  <a:pt x="2923" y="2531"/>
                </a:moveTo>
                <a:lnTo>
                  <a:pt x="2941" y="2606"/>
                </a:lnTo>
                <a:lnTo>
                  <a:pt x="3092" y="2570"/>
                </a:lnTo>
                <a:lnTo>
                  <a:pt x="3075" y="2496"/>
                </a:lnTo>
                <a:lnTo>
                  <a:pt x="2923" y="2531"/>
                </a:lnTo>
                <a:close/>
                <a:moveTo>
                  <a:pt x="3041" y="3028"/>
                </a:moveTo>
                <a:lnTo>
                  <a:pt x="3192" y="2991"/>
                </a:lnTo>
                <a:lnTo>
                  <a:pt x="3229" y="3148"/>
                </a:lnTo>
                <a:lnTo>
                  <a:pt x="3078" y="3184"/>
                </a:lnTo>
                <a:lnTo>
                  <a:pt x="3041" y="3028"/>
                </a:lnTo>
                <a:close/>
                <a:moveTo>
                  <a:pt x="2553" y="2372"/>
                </a:moveTo>
                <a:lnTo>
                  <a:pt x="2828" y="2372"/>
                </a:lnTo>
                <a:lnTo>
                  <a:pt x="2828" y="3352"/>
                </a:lnTo>
                <a:lnTo>
                  <a:pt x="2553" y="3352"/>
                </a:lnTo>
                <a:lnTo>
                  <a:pt x="2553" y="2372"/>
                </a:lnTo>
                <a:close/>
                <a:moveTo>
                  <a:pt x="2606" y="2503"/>
                </a:moveTo>
                <a:lnTo>
                  <a:pt x="2606" y="2579"/>
                </a:lnTo>
                <a:lnTo>
                  <a:pt x="2762" y="2579"/>
                </a:lnTo>
                <a:lnTo>
                  <a:pt x="2762" y="2503"/>
                </a:lnTo>
                <a:lnTo>
                  <a:pt x="2606" y="2503"/>
                </a:lnTo>
                <a:close/>
                <a:moveTo>
                  <a:pt x="2606" y="3012"/>
                </a:moveTo>
                <a:lnTo>
                  <a:pt x="2606" y="3173"/>
                </a:lnTo>
                <a:lnTo>
                  <a:pt x="2762" y="3173"/>
                </a:lnTo>
                <a:lnTo>
                  <a:pt x="2762" y="3012"/>
                </a:lnTo>
                <a:lnTo>
                  <a:pt x="2606" y="3012"/>
                </a:lnTo>
                <a:close/>
                <a:moveTo>
                  <a:pt x="5555" y="151"/>
                </a:moveTo>
                <a:lnTo>
                  <a:pt x="5555" y="374"/>
                </a:lnTo>
                <a:lnTo>
                  <a:pt x="5555" y="4849"/>
                </a:lnTo>
                <a:lnTo>
                  <a:pt x="5871" y="4849"/>
                </a:lnTo>
                <a:lnTo>
                  <a:pt x="5871" y="5585"/>
                </a:lnTo>
                <a:lnTo>
                  <a:pt x="0" y="5585"/>
                </a:lnTo>
                <a:lnTo>
                  <a:pt x="0" y="4849"/>
                </a:lnTo>
                <a:lnTo>
                  <a:pt x="326" y="4849"/>
                </a:lnTo>
                <a:lnTo>
                  <a:pt x="326" y="374"/>
                </a:lnTo>
                <a:lnTo>
                  <a:pt x="326" y="151"/>
                </a:lnTo>
                <a:lnTo>
                  <a:pt x="326" y="0"/>
                </a:lnTo>
                <a:lnTo>
                  <a:pt x="5555" y="0"/>
                </a:lnTo>
                <a:lnTo>
                  <a:pt x="5555" y="151"/>
                </a:lnTo>
                <a:close/>
                <a:moveTo>
                  <a:pt x="2409" y="2135"/>
                </a:moveTo>
                <a:lnTo>
                  <a:pt x="2409" y="3385"/>
                </a:lnTo>
                <a:lnTo>
                  <a:pt x="5107" y="3385"/>
                </a:lnTo>
                <a:lnTo>
                  <a:pt x="5107" y="2135"/>
                </a:lnTo>
                <a:lnTo>
                  <a:pt x="2409" y="2135"/>
                </a:lnTo>
                <a:close/>
                <a:moveTo>
                  <a:pt x="2409" y="3609"/>
                </a:moveTo>
                <a:lnTo>
                  <a:pt x="2409" y="4849"/>
                </a:lnTo>
                <a:lnTo>
                  <a:pt x="5107" y="4849"/>
                </a:lnTo>
                <a:lnTo>
                  <a:pt x="5107" y="3609"/>
                </a:lnTo>
                <a:lnTo>
                  <a:pt x="2409" y="3609"/>
                </a:lnTo>
                <a:close/>
              </a:path>
            </a:pathLst>
          </a:custGeom>
          <a:solidFill>
            <a:srgbClr val="4B649F"/>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Calibri" panose="020F0502020204030204" pitchFamily="34" charset="0"/>
              <a:ea typeface="宋体" panose="02010600030101010101" pitchFamily="2" charset="-122"/>
              <a:cs typeface="+mn-cs"/>
            </a:endParaRPr>
          </a:p>
        </p:txBody>
      </p:sp>
      <p:sp>
        <p:nvSpPr>
          <p:cNvPr id="6169" name="文本框 39"/>
          <p:cNvSpPr txBox="1"/>
          <p:nvPr/>
        </p:nvSpPr>
        <p:spPr>
          <a:xfrm>
            <a:off x="1268413" y="3434104"/>
            <a:ext cx="1416050" cy="461963"/>
          </a:xfrm>
          <a:prstGeom prst="rect">
            <a:avLst/>
          </a:prstGeom>
          <a:noFill/>
          <a:ln w="9525">
            <a:noFill/>
          </a:ln>
        </p:spPr>
        <p:txBody>
          <a:bodyPr wrap="none" anchor="t" anchorCtr="0">
            <a:spAutoFit/>
          </a:bodyPr>
          <a:lstStyle/>
          <a:p>
            <a:pPr algn="ctr"/>
            <a:r>
              <a:rPr lang="zh-CN" altLang="en-US" sz="2400" b="1" dirty="0">
                <a:solidFill>
                  <a:srgbClr val="4B649F"/>
                </a:solidFill>
                <a:latin typeface="Arial" panose="020B0604020202020204" pitchFamily="34" charset="0"/>
                <a:ea typeface="微软雅黑" panose="020B0503020204020204" pitchFamily="34" charset="-122"/>
              </a:rPr>
              <a:t>第一部分</a:t>
            </a:r>
            <a:endParaRPr lang="zh-CN" altLang="en-US" sz="2400" b="1" dirty="0">
              <a:solidFill>
                <a:srgbClr val="4B649F"/>
              </a:solidFill>
              <a:latin typeface="Arial" panose="020B0604020202020204" pitchFamily="34" charset="0"/>
              <a:ea typeface="微软雅黑" panose="020B0503020204020204" pitchFamily="34" charset="-122"/>
            </a:endParaRPr>
          </a:p>
        </p:txBody>
      </p:sp>
      <p:sp>
        <p:nvSpPr>
          <p:cNvPr id="6170" name="文本框 40"/>
          <p:cNvSpPr txBox="1"/>
          <p:nvPr/>
        </p:nvSpPr>
        <p:spPr>
          <a:xfrm>
            <a:off x="3805331" y="3434104"/>
            <a:ext cx="1416050" cy="461963"/>
          </a:xfrm>
          <a:prstGeom prst="rect">
            <a:avLst/>
          </a:prstGeom>
          <a:noFill/>
          <a:ln w="9525">
            <a:noFill/>
          </a:ln>
        </p:spPr>
        <p:txBody>
          <a:bodyPr wrap="none" anchor="t" anchorCtr="0">
            <a:spAutoFit/>
          </a:bodyPr>
          <a:lstStyle/>
          <a:p>
            <a:pPr algn="ctr"/>
            <a:r>
              <a:rPr lang="zh-CN" altLang="en-US" sz="2400" b="1" dirty="0">
                <a:solidFill>
                  <a:srgbClr val="4B649F"/>
                </a:solidFill>
                <a:latin typeface="Arial" panose="020B0604020202020204" pitchFamily="34" charset="0"/>
                <a:ea typeface="微软雅黑" panose="020B0503020204020204" pitchFamily="34" charset="-122"/>
              </a:rPr>
              <a:t>第二部分</a:t>
            </a:r>
            <a:endParaRPr lang="zh-CN" altLang="en-US" sz="2400" b="1" dirty="0">
              <a:solidFill>
                <a:srgbClr val="4B649F"/>
              </a:solidFill>
              <a:latin typeface="Arial" panose="020B0604020202020204" pitchFamily="34" charset="0"/>
              <a:ea typeface="微软雅黑" panose="020B0503020204020204" pitchFamily="34" charset="-122"/>
            </a:endParaRPr>
          </a:p>
        </p:txBody>
      </p:sp>
      <p:sp>
        <p:nvSpPr>
          <p:cNvPr id="6171" name="文本框 41"/>
          <p:cNvSpPr txBox="1"/>
          <p:nvPr/>
        </p:nvSpPr>
        <p:spPr>
          <a:xfrm>
            <a:off x="6342249" y="3434104"/>
            <a:ext cx="1416050" cy="461963"/>
          </a:xfrm>
          <a:prstGeom prst="rect">
            <a:avLst/>
          </a:prstGeom>
          <a:noFill/>
          <a:ln w="9525">
            <a:noFill/>
          </a:ln>
        </p:spPr>
        <p:txBody>
          <a:bodyPr wrap="none" anchor="t" anchorCtr="0">
            <a:spAutoFit/>
          </a:bodyPr>
          <a:lstStyle/>
          <a:p>
            <a:pPr algn="ctr"/>
            <a:r>
              <a:rPr lang="zh-CN" altLang="en-US" sz="2400" b="1" dirty="0">
                <a:solidFill>
                  <a:srgbClr val="4B649F"/>
                </a:solidFill>
                <a:latin typeface="Arial" panose="020B0604020202020204" pitchFamily="34" charset="0"/>
                <a:ea typeface="微软雅黑" panose="020B0503020204020204" pitchFamily="34" charset="-122"/>
              </a:rPr>
              <a:t>第三部分</a:t>
            </a:r>
            <a:endParaRPr lang="zh-CN" altLang="en-US" sz="2400" b="1" dirty="0">
              <a:solidFill>
                <a:srgbClr val="4B649F"/>
              </a:solidFill>
              <a:latin typeface="Arial" panose="020B0604020202020204" pitchFamily="34" charset="0"/>
              <a:ea typeface="微软雅黑" panose="020B0503020204020204" pitchFamily="34" charset="-122"/>
            </a:endParaRPr>
          </a:p>
        </p:txBody>
      </p:sp>
      <p:sp>
        <p:nvSpPr>
          <p:cNvPr id="6172" name="文本框 42"/>
          <p:cNvSpPr txBox="1"/>
          <p:nvPr/>
        </p:nvSpPr>
        <p:spPr>
          <a:xfrm>
            <a:off x="8879167" y="3434104"/>
            <a:ext cx="1416050" cy="461963"/>
          </a:xfrm>
          <a:prstGeom prst="rect">
            <a:avLst/>
          </a:prstGeom>
          <a:noFill/>
          <a:ln w="9525">
            <a:noFill/>
          </a:ln>
        </p:spPr>
        <p:txBody>
          <a:bodyPr wrap="none" anchor="t" anchorCtr="0">
            <a:spAutoFit/>
          </a:bodyPr>
          <a:lstStyle/>
          <a:p>
            <a:pPr algn="ctr"/>
            <a:r>
              <a:rPr lang="zh-CN" altLang="en-US" sz="2400" b="1" dirty="0">
                <a:solidFill>
                  <a:srgbClr val="4B649F"/>
                </a:solidFill>
                <a:latin typeface="Arial" panose="020B0604020202020204" pitchFamily="34" charset="0"/>
                <a:ea typeface="微软雅黑" panose="020B0503020204020204" pitchFamily="34" charset="-122"/>
              </a:rPr>
              <a:t>第四部分</a:t>
            </a:r>
            <a:endParaRPr lang="zh-CN" altLang="en-US" sz="2400" b="1" dirty="0">
              <a:solidFill>
                <a:srgbClr val="4B649F"/>
              </a:solidFill>
              <a:latin typeface="Arial" panose="020B0604020202020204" pitchFamily="34" charset="0"/>
              <a:ea typeface="微软雅黑" panose="020B0503020204020204" pitchFamily="34" charset="-122"/>
            </a:endParaRPr>
          </a:p>
        </p:txBody>
      </p:sp>
      <p:sp>
        <p:nvSpPr>
          <p:cNvPr id="6174" name="文本框 44"/>
          <p:cNvSpPr txBox="1"/>
          <p:nvPr/>
        </p:nvSpPr>
        <p:spPr>
          <a:xfrm>
            <a:off x="1103313" y="4099576"/>
            <a:ext cx="1746250" cy="499111"/>
          </a:xfrm>
          <a:prstGeom prst="rect">
            <a:avLst/>
          </a:prstGeom>
          <a:noFill/>
          <a:ln w="9525">
            <a:noFill/>
          </a:ln>
        </p:spPr>
        <p:txBody>
          <a:bodyPr anchor="t" anchorCtr="0">
            <a:spAutoFit/>
          </a:bodyPr>
          <a:lstStyle/>
          <a:p>
            <a:pPr algn="ctr">
              <a:lnSpc>
                <a:spcPct val="150000"/>
              </a:lnSpc>
            </a:pPr>
            <a:r>
              <a:rPr lang="zh-CN" altLang="en-US" sz="2000" b="1" dirty="0">
                <a:solidFill>
                  <a:srgbClr val="404040"/>
                </a:solidFill>
                <a:latin typeface="Arial" panose="020B0604020202020204" pitchFamily="34" charset="0"/>
                <a:ea typeface="微软雅黑" panose="020B0503020204020204" pitchFamily="34" charset="-122"/>
              </a:rPr>
              <a:t>写作背景</a:t>
            </a:r>
            <a:endParaRPr lang="zh-CN" altLang="en-US" sz="2000" b="1" dirty="0">
              <a:solidFill>
                <a:srgbClr val="404040"/>
              </a:solidFill>
              <a:latin typeface="Arial" panose="020B0604020202020204" pitchFamily="34" charset="0"/>
              <a:ea typeface="微软雅黑" panose="020B0503020204020204" pitchFamily="34" charset="-122"/>
            </a:endParaRPr>
          </a:p>
        </p:txBody>
      </p:sp>
      <p:sp>
        <p:nvSpPr>
          <p:cNvPr id="6175" name="文本框 45"/>
          <p:cNvSpPr txBox="1"/>
          <p:nvPr/>
        </p:nvSpPr>
        <p:spPr>
          <a:xfrm>
            <a:off x="3340385" y="4100633"/>
            <a:ext cx="2246675" cy="496996"/>
          </a:xfrm>
          <a:prstGeom prst="rect">
            <a:avLst/>
          </a:prstGeom>
          <a:noFill/>
          <a:ln w="9525">
            <a:noFill/>
          </a:ln>
        </p:spPr>
        <p:txBody>
          <a:bodyPr wrap="square" anchor="t" anchorCtr="0">
            <a:spAutoFit/>
          </a:bodyPr>
          <a:lstStyle/>
          <a:p>
            <a:pPr algn="ctr">
              <a:lnSpc>
                <a:spcPct val="150000"/>
              </a:lnSpc>
            </a:pPr>
            <a:r>
              <a:rPr lang="zh-CN" altLang="en-US" sz="2000" b="1" dirty="0">
                <a:solidFill>
                  <a:srgbClr val="404040"/>
                </a:solidFill>
              </a:rPr>
              <a:t>文章概要</a:t>
            </a:r>
            <a:endParaRPr lang="zh-CN" altLang="en-US" sz="2000" b="1" dirty="0">
              <a:solidFill>
                <a:srgbClr val="404040"/>
              </a:solidFill>
              <a:latin typeface="Arial" panose="020B0604020202020204" pitchFamily="34" charset="0"/>
              <a:ea typeface="微软雅黑" panose="020B0503020204020204" pitchFamily="34" charset="-122"/>
            </a:endParaRPr>
          </a:p>
        </p:txBody>
      </p:sp>
      <p:sp>
        <p:nvSpPr>
          <p:cNvPr id="6176" name="文本框 46"/>
          <p:cNvSpPr txBox="1"/>
          <p:nvPr/>
        </p:nvSpPr>
        <p:spPr>
          <a:xfrm>
            <a:off x="6096000" y="4099576"/>
            <a:ext cx="1811338" cy="499111"/>
          </a:xfrm>
          <a:prstGeom prst="rect">
            <a:avLst/>
          </a:prstGeom>
          <a:noFill/>
          <a:ln w="9525">
            <a:noFill/>
          </a:ln>
        </p:spPr>
        <p:txBody>
          <a:bodyPr anchor="t" anchorCtr="0">
            <a:spAutoFit/>
          </a:bodyPr>
          <a:lstStyle/>
          <a:p>
            <a:pPr algn="ctr">
              <a:lnSpc>
                <a:spcPct val="150000"/>
              </a:lnSpc>
            </a:pPr>
            <a:r>
              <a:rPr lang="zh-CN" altLang="en-US" sz="2000" b="1" dirty="0">
                <a:solidFill>
                  <a:srgbClr val="404040"/>
                </a:solidFill>
                <a:latin typeface="Arial" panose="020B0604020202020204" pitchFamily="34" charset="0"/>
                <a:ea typeface="微软雅黑" panose="020B0503020204020204" pitchFamily="34" charset="-122"/>
              </a:rPr>
              <a:t>深度解析</a:t>
            </a:r>
            <a:endParaRPr lang="zh-CN" altLang="en-US" sz="2000" b="1" dirty="0">
              <a:solidFill>
                <a:srgbClr val="404040"/>
              </a:solidFill>
              <a:latin typeface="Arial" panose="020B0604020202020204" pitchFamily="34" charset="0"/>
              <a:ea typeface="微软雅黑" panose="020B0503020204020204" pitchFamily="34" charset="-122"/>
            </a:endParaRPr>
          </a:p>
        </p:txBody>
      </p:sp>
      <p:sp>
        <p:nvSpPr>
          <p:cNvPr id="6177" name="文本框 47"/>
          <p:cNvSpPr txBox="1"/>
          <p:nvPr/>
        </p:nvSpPr>
        <p:spPr>
          <a:xfrm>
            <a:off x="8580548" y="4099576"/>
            <a:ext cx="1927225" cy="499111"/>
          </a:xfrm>
          <a:prstGeom prst="rect">
            <a:avLst/>
          </a:prstGeom>
          <a:noFill/>
          <a:ln w="9525">
            <a:noFill/>
          </a:ln>
        </p:spPr>
        <p:txBody>
          <a:bodyPr anchor="t" anchorCtr="0">
            <a:spAutoFit/>
          </a:bodyPr>
          <a:lstStyle/>
          <a:p>
            <a:pPr algn="ctr">
              <a:lnSpc>
                <a:spcPct val="150000"/>
              </a:lnSpc>
            </a:pPr>
            <a:r>
              <a:rPr lang="zh-CN" altLang="en-US" sz="2000" b="1" dirty="0">
                <a:solidFill>
                  <a:srgbClr val="404040"/>
                </a:solidFill>
                <a:latin typeface="Arial" panose="020B0604020202020204" pitchFamily="34" charset="0"/>
                <a:ea typeface="微软雅黑" panose="020B0503020204020204" pitchFamily="34" charset="-122"/>
              </a:rPr>
              <a:t>启发个人</a:t>
            </a:r>
            <a:endParaRPr lang="zh-CN" altLang="en-US" sz="2000" b="1" dirty="0">
              <a:solidFill>
                <a:srgbClr val="404040"/>
              </a:solidFill>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3" name="矩形 2"/>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4" name="文本框 10"/>
          <p:cNvSpPr txBox="1"/>
          <p:nvPr/>
        </p:nvSpPr>
        <p:spPr>
          <a:xfrm>
            <a:off x="-406400" y="421700"/>
            <a:ext cx="5689600" cy="584775"/>
          </a:xfrm>
          <a:prstGeom prst="rect">
            <a:avLst/>
          </a:prstGeom>
          <a:noFill/>
          <a:ln w="9525">
            <a:noFill/>
          </a:ln>
        </p:spPr>
        <p:txBody>
          <a:bodyPr wrap="square" anchor="t" anchorCtr="0">
            <a:spAutoFit/>
          </a:bodyPr>
          <a:lstStyle/>
          <a:p>
            <a:pPr algn="ctr"/>
            <a:r>
              <a:rPr lang="zh-CN" altLang="en-US" sz="3200" b="1" dirty="0">
                <a:solidFill>
                  <a:srgbClr val="4E67C8"/>
                </a:solidFill>
              </a:rPr>
              <a:t>跟风国外的例子</a:t>
            </a:r>
            <a:endParaRPr lang="zh-CN" altLang="en-US" sz="3200" b="1" dirty="0">
              <a:solidFill>
                <a:srgbClr val="4E67C8"/>
              </a:solidFill>
              <a:latin typeface="Arial" panose="020B0604020202020204" pitchFamily="34" charset="0"/>
              <a:ea typeface="微软雅黑" panose="020B0503020204020204" pitchFamily="34" charset="-122"/>
            </a:endParaRPr>
          </a:p>
        </p:txBody>
      </p:sp>
      <p:sp>
        <p:nvSpPr>
          <p:cNvPr id="5" name="文本框 4"/>
          <p:cNvSpPr txBox="1"/>
          <p:nvPr/>
        </p:nvSpPr>
        <p:spPr>
          <a:xfrm>
            <a:off x="545839" y="1320282"/>
            <a:ext cx="11117426" cy="1200329"/>
          </a:xfrm>
          <a:prstGeom prst="rect">
            <a:avLst/>
          </a:prstGeom>
          <a:noFill/>
        </p:spPr>
        <p:txBody>
          <a:bodyPr wrap="square" rtlCol="0">
            <a:spAutoFit/>
          </a:bodyPr>
          <a:lstStyle/>
          <a:p>
            <a:r>
              <a:rPr lang="zh-CN" altLang="zh-CN" sz="2400" dirty="0">
                <a:solidFill>
                  <a:srgbClr val="333333"/>
                </a:solidFill>
                <a:cs typeface="Times New Roman" panose="02020603050405020304" pitchFamily="18" charset="0"/>
              </a:rPr>
              <a:t>过去有人因为苏联是设电影部、文化局，我们是设文化部、电影局，就说我们犯了原则错误。他们没有料到，苏联不久也改设文化部，和我们一样。有些人对任何事物都不加分析，</a:t>
            </a:r>
            <a:r>
              <a:rPr lang="zh-CN" altLang="zh-CN" sz="2400" dirty="0">
                <a:solidFill>
                  <a:srgbClr val="FF0000"/>
                </a:solidFill>
                <a:cs typeface="Times New Roman" panose="02020603050405020304" pitchFamily="18" charset="0"/>
              </a:rPr>
              <a:t>完全以“风”为准</a:t>
            </a:r>
            <a:r>
              <a:rPr lang="zh-CN" altLang="zh-CN" sz="2400" dirty="0">
                <a:solidFill>
                  <a:srgbClr val="333333"/>
                </a:solidFill>
                <a:cs typeface="Times New Roman" panose="02020603050405020304" pitchFamily="18" charset="0"/>
              </a:rPr>
              <a:t>。</a:t>
            </a:r>
            <a:endParaRPr lang="zh-CN" altLang="en-US" sz="2400" dirty="0">
              <a:solidFill>
                <a:srgbClr val="333333"/>
              </a:solidFill>
              <a:cs typeface="Times New Roman" panose="02020603050405020304" pitchFamily="18" charset="0"/>
            </a:endParaRPr>
          </a:p>
        </p:txBody>
      </p:sp>
      <p:sp>
        <p:nvSpPr>
          <p:cNvPr id="6" name="文本框 10"/>
          <p:cNvSpPr txBox="1"/>
          <p:nvPr/>
        </p:nvSpPr>
        <p:spPr>
          <a:xfrm>
            <a:off x="0" y="2988400"/>
            <a:ext cx="5689600" cy="584775"/>
          </a:xfrm>
          <a:prstGeom prst="rect">
            <a:avLst/>
          </a:prstGeom>
          <a:noFill/>
          <a:ln w="9525">
            <a:noFill/>
          </a:ln>
        </p:spPr>
        <p:txBody>
          <a:bodyPr wrap="square" anchor="t" anchorCtr="0">
            <a:spAutoFit/>
          </a:bodyPr>
          <a:lstStyle/>
          <a:p>
            <a:pPr algn="ctr"/>
            <a:r>
              <a:rPr lang="zh-CN" altLang="en-US" sz="3200" b="1" dirty="0">
                <a:solidFill>
                  <a:srgbClr val="4E67C8"/>
                </a:solidFill>
              </a:rPr>
              <a:t>盲目借鉴苏联经验的例子</a:t>
            </a:r>
            <a:endParaRPr lang="zh-CN" altLang="en-US" sz="3200" b="1" dirty="0">
              <a:solidFill>
                <a:srgbClr val="4E67C8"/>
              </a:solidFill>
              <a:latin typeface="Arial" panose="020B0604020202020204" pitchFamily="34" charset="0"/>
              <a:ea typeface="微软雅黑" panose="020B0503020204020204" pitchFamily="34" charset="-122"/>
            </a:endParaRPr>
          </a:p>
        </p:txBody>
      </p:sp>
      <p:sp>
        <p:nvSpPr>
          <p:cNvPr id="8" name="文本框 7"/>
          <p:cNvSpPr txBox="1"/>
          <p:nvPr/>
        </p:nvSpPr>
        <p:spPr>
          <a:xfrm>
            <a:off x="545838" y="3677070"/>
            <a:ext cx="11052113" cy="2677656"/>
          </a:xfrm>
          <a:prstGeom prst="rect">
            <a:avLst/>
          </a:prstGeom>
          <a:noFill/>
        </p:spPr>
        <p:txBody>
          <a:bodyPr wrap="square">
            <a:spAutoFit/>
          </a:bodyPr>
          <a:lstStyle/>
          <a:p>
            <a:r>
              <a:rPr lang="zh-CN" altLang="en-US" sz="2400" b="0" i="0" dirty="0">
                <a:solidFill>
                  <a:srgbClr val="1F1F1F"/>
                </a:solidFill>
                <a:effectLst/>
                <a:latin typeface="Consolas" panose="020B0609020204030204" pitchFamily="49" charset="0"/>
              </a:rPr>
              <a:t>在企业管理方面：由于中央集权过多，未能注意充分发挥地方和企业的积极性</a:t>
            </a:r>
            <a:r>
              <a:rPr lang="zh-CN" altLang="en-US" sz="2400" b="0" i="0" dirty="0">
                <a:solidFill>
                  <a:srgbClr val="FF0000"/>
                </a:solidFill>
                <a:effectLst/>
                <a:latin typeface="Consolas" panose="020B0609020204030204" pitchFamily="49" charset="0"/>
              </a:rPr>
              <a:t>（中央和地方的关系）</a:t>
            </a:r>
            <a:r>
              <a:rPr lang="zh-CN" altLang="en-US" sz="2400" b="0" i="0" dirty="0">
                <a:solidFill>
                  <a:srgbClr val="1F1F1F"/>
                </a:solidFill>
                <a:effectLst/>
                <a:latin typeface="Consolas" panose="020B0609020204030204" pitchFamily="49" charset="0"/>
              </a:rPr>
              <a:t>；</a:t>
            </a:r>
            <a:br>
              <a:rPr lang="en-US" altLang="zh-CN" sz="2400" b="0" i="0" dirty="0">
                <a:solidFill>
                  <a:srgbClr val="1F1F1F"/>
                </a:solidFill>
                <a:effectLst/>
                <a:latin typeface="Consolas" panose="020B0609020204030204" pitchFamily="49" charset="0"/>
              </a:rPr>
            </a:br>
            <a:r>
              <a:rPr lang="zh-CN" altLang="en-US" sz="2400" b="0" i="0" dirty="0">
                <a:solidFill>
                  <a:srgbClr val="1F1F1F"/>
                </a:solidFill>
                <a:effectLst/>
                <a:latin typeface="Consolas" panose="020B0609020204030204" pitchFamily="49" charset="0"/>
              </a:rPr>
              <a:t>在国民经济方面：忽视商品经济和价值规律的</a:t>
            </a:r>
            <a:r>
              <a:rPr lang="zh-CN" altLang="en-US" sz="2400" dirty="0">
                <a:solidFill>
                  <a:srgbClr val="1F1F1F"/>
                </a:solidFill>
                <a:latin typeface="Consolas" panose="020B0609020204030204" pitchFamily="49" charset="0"/>
              </a:rPr>
              <a:t>作用，在分配上搞平均主义，吃“大锅饭”，在交换、生产、消费等环节上，人为控制，排斥了市场的作用（</a:t>
            </a:r>
            <a:r>
              <a:rPr lang="zh-CN" altLang="zh-CN" sz="2400" dirty="0">
                <a:solidFill>
                  <a:srgbClr val="FF0000"/>
                </a:solidFill>
                <a:latin typeface="Consolas" panose="020B0609020204030204" pitchFamily="49" charset="0"/>
              </a:rPr>
              <a:t>国家、生产单位和生产者个人的关系</a:t>
            </a:r>
            <a:r>
              <a:rPr lang="zh-CN" altLang="en-US" sz="2400" dirty="0">
                <a:solidFill>
                  <a:srgbClr val="FF0000"/>
                </a:solidFill>
                <a:latin typeface="Consolas" panose="020B0609020204030204" pitchFamily="49" charset="0"/>
              </a:rPr>
              <a:t>）</a:t>
            </a:r>
            <a:r>
              <a:rPr lang="zh-CN" altLang="en-US" sz="2400" dirty="0">
                <a:latin typeface="Consolas" panose="020B0609020204030204" pitchFamily="49" charset="0"/>
              </a:rPr>
              <a:t>；</a:t>
            </a:r>
            <a:br>
              <a:rPr lang="en-US" altLang="zh-CN" sz="2400" dirty="0">
                <a:solidFill>
                  <a:srgbClr val="1F1F1F"/>
                </a:solidFill>
                <a:latin typeface="Consolas" panose="020B0609020204030204" pitchFamily="49" charset="0"/>
              </a:rPr>
            </a:br>
            <a:r>
              <a:rPr lang="zh-CN" altLang="en-US" sz="2400" dirty="0">
                <a:solidFill>
                  <a:srgbClr val="1F1F1F"/>
                </a:solidFill>
                <a:latin typeface="Consolas" panose="020B0609020204030204" pitchFamily="49" charset="0"/>
              </a:rPr>
              <a:t>在政治方面：高度集中统一的体制导致</a:t>
            </a:r>
            <a:r>
              <a:rPr lang="zh-CN" altLang="en-US" sz="2400" b="0" i="0" dirty="0">
                <a:solidFill>
                  <a:srgbClr val="1F1F1F"/>
                </a:solidFill>
                <a:effectLst/>
                <a:latin typeface="Consolas" panose="020B0609020204030204" pitchFamily="49" charset="0"/>
              </a:rPr>
              <a:t>党政不分，党内官僚主义作风滋长。</a:t>
            </a:r>
            <a:r>
              <a:rPr lang="zh-CN" altLang="en-US" sz="2400" b="0" i="0" dirty="0">
                <a:solidFill>
                  <a:srgbClr val="FF0000"/>
                </a:solidFill>
                <a:effectLst/>
                <a:latin typeface="Consolas" panose="020B0609020204030204" pitchFamily="49" charset="0"/>
              </a:rPr>
              <a:t>（党和非党的关系）</a:t>
            </a:r>
            <a:r>
              <a:rPr lang="zh-CN" altLang="en-US" sz="2400" b="0" i="0" dirty="0">
                <a:effectLst/>
                <a:latin typeface="Consolas" panose="020B0609020204030204" pitchFamily="49" charset="0"/>
              </a:rPr>
              <a:t>。</a:t>
            </a:r>
            <a:endParaRPr lang="zh-CN" altLang="en-US" sz="2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540000"/>
            <a:ext cx="5619750" cy="1965325"/>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pic>
        <p:nvPicPr>
          <p:cNvPr id="20484" name="图片 9"/>
          <p:cNvPicPr>
            <a:picLocks noChangeAspect="1"/>
          </p:cNvPicPr>
          <p:nvPr/>
        </p:nvPicPr>
        <p:blipFill>
          <a:blip r:embed="rId1"/>
          <a:stretch>
            <a:fillRect/>
          </a:stretch>
        </p:blipFill>
        <p:spPr>
          <a:xfrm>
            <a:off x="6326188" y="5200650"/>
            <a:ext cx="5865812" cy="1657350"/>
          </a:xfrm>
          <a:prstGeom prst="rect">
            <a:avLst/>
          </a:prstGeom>
          <a:noFill/>
          <a:ln w="9525">
            <a:noFill/>
          </a:ln>
        </p:spPr>
      </p:pic>
      <p:pic>
        <p:nvPicPr>
          <p:cNvPr id="20485" name="图片 10"/>
          <p:cNvPicPr>
            <a:picLocks noChangeAspect="1"/>
          </p:cNvPicPr>
          <p:nvPr/>
        </p:nvPicPr>
        <p:blipFill>
          <a:blip r:embed="rId2"/>
          <a:stretch>
            <a:fillRect/>
          </a:stretch>
        </p:blipFill>
        <p:spPr>
          <a:xfrm>
            <a:off x="0" y="0"/>
            <a:ext cx="7878763" cy="2216150"/>
          </a:xfrm>
          <a:prstGeom prst="rect">
            <a:avLst/>
          </a:prstGeom>
          <a:noFill/>
          <a:ln w="9525">
            <a:noFill/>
          </a:ln>
        </p:spPr>
      </p:pic>
      <p:pic>
        <p:nvPicPr>
          <p:cNvPr id="20486" name="Picture 13" descr="D:\高校PPT模板\4西安交通大学PPT模板\校徽校名\校徽白色亮.png校徽白色亮"/>
          <p:cNvPicPr>
            <a:picLocks noChangeAspect="1"/>
          </p:cNvPicPr>
          <p:nvPr/>
        </p:nvPicPr>
        <p:blipFill>
          <a:blip r:embed="rId3"/>
          <a:srcRect/>
          <a:stretch>
            <a:fillRect/>
          </a:stretch>
        </p:blipFill>
        <p:spPr>
          <a:xfrm>
            <a:off x="1774825" y="2680494"/>
            <a:ext cx="1787525" cy="1749425"/>
          </a:xfrm>
          <a:prstGeom prst="rect">
            <a:avLst/>
          </a:prstGeom>
          <a:noFill/>
          <a:ln w="9525">
            <a:noFill/>
          </a:ln>
        </p:spPr>
      </p:pic>
      <p:sp>
        <p:nvSpPr>
          <p:cNvPr id="3" name="文本框 2"/>
          <p:cNvSpPr txBox="1"/>
          <p:nvPr/>
        </p:nvSpPr>
        <p:spPr>
          <a:xfrm>
            <a:off x="6645275" y="2772410"/>
            <a:ext cx="4838700" cy="1476375"/>
          </a:xfrm>
          <a:prstGeom prst="rect">
            <a:avLst/>
          </a:prstGeom>
          <a:noFill/>
          <a:ln w="9525">
            <a:noFill/>
          </a:ln>
        </p:spPr>
        <p:txBody>
          <a:bodyPr wrap="square" anchor="t" anchorCtr="0">
            <a:spAutoFit/>
          </a:bodyPr>
          <a:lstStyle/>
          <a:p>
            <a:pPr>
              <a:lnSpc>
                <a:spcPct val="150000"/>
              </a:lnSpc>
            </a:pPr>
            <a:r>
              <a:rPr lang="zh-CN" altLang="en-US" sz="6000" b="1" dirty="0">
                <a:solidFill>
                  <a:srgbClr val="4B649F"/>
                </a:solidFill>
                <a:latin typeface="Arial" panose="020B0604020202020204" pitchFamily="34" charset="0"/>
                <a:ea typeface="微软雅黑" panose="020B0503020204020204" pitchFamily="34" charset="-122"/>
              </a:rPr>
              <a:t>启  发  个  人</a:t>
            </a:r>
            <a:endParaRPr lang="zh-CN" altLang="en-US" sz="6000" b="1" dirty="0">
              <a:solidFill>
                <a:srgbClr val="4B649F"/>
              </a:solidFill>
              <a:latin typeface="Arial" panose="020B0604020202020204" pitchFamily="34" charset="0"/>
              <a:ea typeface="微软雅黑" panose="020B0503020204020204" pitchFamily="3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07"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25" name="矩形 24"/>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2" name="任意多边形 10"/>
          <p:cNvSpPr/>
          <p:nvPr/>
        </p:nvSpPr>
        <p:spPr>
          <a:xfrm rot="5400000">
            <a:off x="2070676" y="-2144219"/>
            <a:ext cx="914400" cy="5821803"/>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3" name="文本框 10"/>
          <p:cNvSpPr txBox="1"/>
          <p:nvPr/>
        </p:nvSpPr>
        <p:spPr>
          <a:xfrm>
            <a:off x="118735" y="459905"/>
            <a:ext cx="4801314" cy="646331"/>
          </a:xfrm>
          <a:prstGeom prst="rect">
            <a:avLst/>
          </a:prstGeom>
          <a:noFill/>
          <a:ln w="9525">
            <a:noFill/>
          </a:ln>
        </p:spPr>
        <p:txBody>
          <a:bodyPr wrap="none" anchor="t" anchorCtr="0">
            <a:spAutoFit/>
          </a:bodyPr>
          <a:lstStyle/>
          <a:p>
            <a:pPr algn="ctr"/>
            <a:r>
              <a:rPr lang="zh-CN" altLang="en-US" sz="3600" b="1" dirty="0">
                <a:solidFill>
                  <a:schemeClr val="bg1">
                    <a:lumMod val="95000"/>
                  </a:schemeClr>
                </a:solidFill>
              </a:rPr>
              <a:t>没有调查就没有发言权</a:t>
            </a:r>
            <a:endParaRPr lang="en-US" altLang="en-US" sz="3600" b="1" dirty="0">
              <a:solidFill>
                <a:schemeClr val="bg1">
                  <a:lumMod val="95000"/>
                </a:schemeClr>
              </a:solidFill>
            </a:endParaRPr>
          </a:p>
        </p:txBody>
      </p:sp>
      <p:sp>
        <p:nvSpPr>
          <p:cNvPr id="4" name="文本框 3"/>
          <p:cNvSpPr txBox="1"/>
          <p:nvPr/>
        </p:nvSpPr>
        <p:spPr>
          <a:xfrm>
            <a:off x="615820" y="1835972"/>
            <a:ext cx="10786188" cy="1938992"/>
          </a:xfrm>
          <a:prstGeom prst="rect">
            <a:avLst/>
          </a:prstGeom>
          <a:noFill/>
        </p:spPr>
        <p:txBody>
          <a:bodyPr wrap="square" rtlCol="0">
            <a:spAutoFit/>
          </a:bodyPr>
          <a:lstStyle/>
          <a:p>
            <a:r>
              <a:rPr lang="en-US" altLang="zh-CN" sz="2400" b="0" i="0" dirty="0">
                <a:solidFill>
                  <a:srgbClr val="1F1F1F"/>
                </a:solidFill>
                <a:effectLst/>
                <a:latin typeface="Consolas" panose="020B0609020204030204" pitchFamily="49" charset="0"/>
              </a:rPr>
              <a:t>	</a:t>
            </a:r>
            <a:r>
              <a:rPr lang="zh-CN" altLang="en-US" sz="2400" b="0" i="0" dirty="0">
                <a:solidFill>
                  <a:srgbClr val="1F1F1F"/>
                </a:solidFill>
                <a:effectLst/>
                <a:latin typeface="Consolas" panose="020B0609020204030204" pitchFamily="49" charset="0"/>
              </a:rPr>
              <a:t>为准备八大报告</a:t>
            </a:r>
            <a:r>
              <a:rPr lang="en-US" altLang="zh-CN" sz="2400" b="0" i="0" dirty="0">
                <a:solidFill>
                  <a:srgbClr val="1F1F1F"/>
                </a:solidFill>
                <a:effectLst/>
                <a:latin typeface="Consolas" panose="020B0609020204030204" pitchFamily="49" charset="0"/>
              </a:rPr>
              <a:t>,</a:t>
            </a:r>
            <a:r>
              <a:rPr lang="zh-CN" altLang="en-US" sz="2400" b="0" i="0" dirty="0">
                <a:solidFill>
                  <a:srgbClr val="1F1F1F"/>
                </a:solidFill>
                <a:effectLst/>
                <a:latin typeface="Consolas" panose="020B0609020204030204" pitchFamily="49" charset="0"/>
              </a:rPr>
              <a:t>刘少奇从</a:t>
            </a:r>
            <a:r>
              <a:rPr lang="en-US" altLang="zh-CN" sz="2400" b="0" i="0" dirty="0">
                <a:solidFill>
                  <a:srgbClr val="1F1F1F"/>
                </a:solidFill>
                <a:effectLst/>
                <a:latin typeface="Consolas" panose="020B0609020204030204" pitchFamily="49" charset="0"/>
              </a:rPr>
              <a:t>1955</a:t>
            </a:r>
            <a:r>
              <a:rPr lang="zh-CN" altLang="en-US" sz="2400" b="0" i="0" dirty="0">
                <a:solidFill>
                  <a:srgbClr val="1F1F1F"/>
                </a:solidFill>
                <a:effectLst/>
                <a:latin typeface="Consolas" panose="020B0609020204030204" pitchFamily="49" charset="0"/>
              </a:rPr>
              <a:t>年底开始就分别听取了中央部分工业部门的汇报</a:t>
            </a:r>
            <a:r>
              <a:rPr lang="en-US" altLang="zh-CN" sz="2400" b="0" i="0" dirty="0">
                <a:solidFill>
                  <a:srgbClr val="1F1F1F"/>
                </a:solidFill>
                <a:effectLst/>
                <a:latin typeface="Consolas" panose="020B0609020204030204" pitchFamily="49" charset="0"/>
              </a:rPr>
              <a:t>,</a:t>
            </a:r>
            <a:r>
              <a:rPr lang="zh-CN" altLang="en-US" sz="2400" b="0" i="0" dirty="0">
                <a:solidFill>
                  <a:srgbClr val="1F1F1F"/>
                </a:solidFill>
                <a:effectLst/>
                <a:latin typeface="Consolas" panose="020B0609020204030204" pitchFamily="49" charset="0"/>
              </a:rPr>
              <a:t>毛泽东自</a:t>
            </a:r>
            <a:r>
              <a:rPr lang="en-US" altLang="zh-CN" sz="2400" b="0" i="0" dirty="0">
                <a:solidFill>
                  <a:srgbClr val="1F1F1F"/>
                </a:solidFill>
                <a:effectLst/>
                <a:latin typeface="Consolas" panose="020B0609020204030204" pitchFamily="49" charset="0"/>
              </a:rPr>
              <a:t>1956</a:t>
            </a:r>
            <a:r>
              <a:rPr lang="zh-CN" altLang="en-US" sz="2400" b="0" i="0" dirty="0">
                <a:solidFill>
                  <a:srgbClr val="1F1F1F"/>
                </a:solidFill>
                <a:effectLst/>
                <a:latin typeface="Consolas" panose="020B0609020204030204" pitchFamily="49" charset="0"/>
              </a:rPr>
              <a:t>年</a:t>
            </a:r>
            <a:r>
              <a:rPr lang="en-US" altLang="zh-CN" sz="2400" b="0" i="0" dirty="0">
                <a:solidFill>
                  <a:srgbClr val="1F1F1F"/>
                </a:solidFill>
                <a:effectLst/>
                <a:latin typeface="Consolas" panose="020B0609020204030204" pitchFamily="49" charset="0"/>
              </a:rPr>
              <a:t>2</a:t>
            </a:r>
            <a:r>
              <a:rPr lang="zh-CN" altLang="en-US" sz="2400" b="0" i="0" dirty="0">
                <a:solidFill>
                  <a:srgbClr val="1F1F1F"/>
                </a:solidFill>
                <a:effectLst/>
                <a:latin typeface="Consolas" panose="020B0609020204030204" pitchFamily="49" charset="0"/>
              </a:rPr>
              <a:t>月</a:t>
            </a:r>
            <a:r>
              <a:rPr lang="en-US" altLang="zh-CN" sz="2400" b="0" i="0" dirty="0">
                <a:solidFill>
                  <a:srgbClr val="1F1F1F"/>
                </a:solidFill>
                <a:effectLst/>
                <a:latin typeface="Consolas" panose="020B0609020204030204" pitchFamily="49" charset="0"/>
              </a:rPr>
              <a:t>14</a:t>
            </a:r>
            <a:r>
              <a:rPr lang="zh-CN" altLang="en-US" sz="2400" b="0" i="0" dirty="0">
                <a:solidFill>
                  <a:srgbClr val="1F1F1F"/>
                </a:solidFill>
                <a:effectLst/>
                <a:latin typeface="Consolas" panose="020B0609020204030204" pitchFamily="49" charset="0"/>
              </a:rPr>
              <a:t>日开始至</a:t>
            </a:r>
            <a:r>
              <a:rPr lang="en-US" altLang="zh-CN" sz="2400" b="0" i="0" dirty="0">
                <a:solidFill>
                  <a:srgbClr val="1F1F1F"/>
                </a:solidFill>
                <a:effectLst/>
                <a:latin typeface="Consolas" panose="020B0609020204030204" pitchFamily="49" charset="0"/>
              </a:rPr>
              <a:t>4</a:t>
            </a:r>
            <a:r>
              <a:rPr lang="zh-CN" altLang="en-US" sz="2400" b="0" i="0" dirty="0">
                <a:solidFill>
                  <a:srgbClr val="1F1F1F"/>
                </a:solidFill>
                <a:effectLst/>
                <a:latin typeface="Consolas" panose="020B0609020204030204" pitchFamily="49" charset="0"/>
              </a:rPr>
              <a:t>月</a:t>
            </a:r>
            <a:r>
              <a:rPr lang="en-US" altLang="zh-CN" sz="2400" b="0" i="0" dirty="0">
                <a:solidFill>
                  <a:srgbClr val="1F1F1F"/>
                </a:solidFill>
                <a:effectLst/>
                <a:latin typeface="Consolas" panose="020B0609020204030204" pitchFamily="49" charset="0"/>
              </a:rPr>
              <a:t>24</a:t>
            </a:r>
            <a:r>
              <a:rPr lang="zh-CN" altLang="en-US" sz="2400" b="0" i="0" dirty="0">
                <a:solidFill>
                  <a:srgbClr val="1F1F1F"/>
                </a:solidFill>
                <a:effectLst/>
                <a:latin typeface="Consolas" panose="020B0609020204030204" pitchFamily="49" charset="0"/>
              </a:rPr>
              <a:t>日期间</a:t>
            </a:r>
            <a:r>
              <a:rPr lang="en-US" altLang="zh-CN" sz="2400" b="0" i="0" dirty="0">
                <a:solidFill>
                  <a:srgbClr val="1F1F1F"/>
                </a:solidFill>
                <a:effectLst/>
                <a:latin typeface="Consolas" panose="020B0609020204030204" pitchFamily="49" charset="0"/>
              </a:rPr>
              <a:t>,</a:t>
            </a:r>
            <a:r>
              <a:rPr lang="zh-CN" altLang="en-US" sz="2400" b="0" i="0" dirty="0">
                <a:solidFill>
                  <a:srgbClr val="1F1F1F"/>
                </a:solidFill>
                <a:effectLst/>
                <a:latin typeface="Consolas" panose="020B0609020204030204" pitchFamily="49" charset="0"/>
              </a:rPr>
              <a:t>同政治局、国务院部分同志一道先后听取了</a:t>
            </a:r>
            <a:r>
              <a:rPr lang="en-US" altLang="zh-CN" sz="2400" b="0" i="0" dirty="0">
                <a:solidFill>
                  <a:srgbClr val="1F1F1F"/>
                </a:solidFill>
                <a:effectLst/>
                <a:latin typeface="Consolas" panose="020B0609020204030204" pitchFamily="49" charset="0"/>
              </a:rPr>
              <a:t>34</a:t>
            </a:r>
            <a:r>
              <a:rPr lang="zh-CN" altLang="en-US" sz="2400" b="0" i="0" dirty="0">
                <a:solidFill>
                  <a:srgbClr val="1F1F1F"/>
                </a:solidFill>
                <a:effectLst/>
                <a:latin typeface="Consolas" panose="020B0609020204030204" pitchFamily="49" charset="0"/>
              </a:rPr>
              <a:t>个部委的工作汇报</a:t>
            </a:r>
            <a:r>
              <a:rPr lang="en-US" altLang="zh-CN" sz="2400" b="0" i="0" dirty="0">
                <a:solidFill>
                  <a:srgbClr val="1F1F1F"/>
                </a:solidFill>
                <a:effectLst/>
                <a:latin typeface="Consolas" panose="020B0609020204030204" pitchFamily="49" charset="0"/>
              </a:rPr>
              <a:t>,</a:t>
            </a:r>
            <a:r>
              <a:rPr lang="zh-CN" altLang="en-US" sz="2400" b="0" i="0" dirty="0">
                <a:solidFill>
                  <a:srgbClr val="1F1F1F"/>
                </a:solidFill>
                <a:effectLst/>
                <a:latin typeface="Consolas" panose="020B0609020204030204" pitchFamily="49" charset="0"/>
              </a:rPr>
              <a:t>以及国家计委编制的关于产业结构、生产力布局、国防工业建设规模速度、经济管理体制、行政管理体制等方面的第二个五年计划的汇报</a:t>
            </a:r>
            <a:r>
              <a:rPr lang="en-US" altLang="zh-CN" sz="2400" b="0" i="0" dirty="0">
                <a:solidFill>
                  <a:srgbClr val="1F1F1F"/>
                </a:solidFill>
                <a:effectLst/>
                <a:latin typeface="Consolas" panose="020B0609020204030204" pitchFamily="49" charset="0"/>
              </a:rPr>
              <a:t>,</a:t>
            </a:r>
            <a:r>
              <a:rPr lang="zh-CN" altLang="en-US" sz="2400" b="0" i="0" dirty="0">
                <a:solidFill>
                  <a:srgbClr val="1F1F1F"/>
                </a:solidFill>
                <a:effectLst/>
                <a:latin typeface="Consolas" panose="020B0609020204030204" pitchFamily="49" charset="0"/>
              </a:rPr>
              <a:t>并就其中的一些问题与有关人员进行了探讨</a:t>
            </a:r>
            <a:r>
              <a:rPr lang="zh-CN" altLang="en-US" sz="2400" dirty="0">
                <a:solidFill>
                  <a:srgbClr val="1F1F1F"/>
                </a:solidFill>
                <a:latin typeface="Consolas" panose="020B0609020204030204" pitchFamily="49" charset="0"/>
              </a:rPr>
              <a:t>。</a:t>
            </a:r>
            <a:endParaRPr lang="zh-CN" altLang="en-US" sz="2400" dirty="0"/>
          </a:p>
        </p:txBody>
      </p:sp>
      <p:sp>
        <p:nvSpPr>
          <p:cNvPr id="5" name="文本框 10"/>
          <p:cNvSpPr txBox="1"/>
          <p:nvPr/>
        </p:nvSpPr>
        <p:spPr>
          <a:xfrm>
            <a:off x="-611674" y="1374307"/>
            <a:ext cx="5689600" cy="461665"/>
          </a:xfrm>
          <a:prstGeom prst="rect">
            <a:avLst/>
          </a:prstGeom>
          <a:noFill/>
          <a:ln w="9525">
            <a:noFill/>
          </a:ln>
        </p:spPr>
        <p:txBody>
          <a:bodyPr wrap="square" anchor="t" anchorCtr="0">
            <a:spAutoFit/>
          </a:bodyPr>
          <a:lstStyle/>
          <a:p>
            <a:pPr algn="ctr"/>
            <a:r>
              <a:rPr lang="zh-CN" altLang="en-US" sz="2400" b="1" dirty="0">
                <a:solidFill>
                  <a:srgbClr val="4E67C8"/>
                </a:solidFill>
              </a:rPr>
              <a:t>对中国国情的调查研究</a:t>
            </a:r>
            <a:endParaRPr lang="zh-CN" altLang="en-US" sz="2400" b="1" dirty="0">
              <a:solidFill>
                <a:srgbClr val="4E67C8"/>
              </a:solidFill>
              <a:latin typeface="Arial" panose="020B0604020202020204" pitchFamily="34" charset="0"/>
              <a:ea typeface="微软雅黑" panose="020B0503020204020204" pitchFamily="34" charset="-122"/>
            </a:endParaRPr>
          </a:p>
        </p:txBody>
      </p:sp>
      <p:grpSp>
        <p:nvGrpSpPr>
          <p:cNvPr id="8" name="组合 7"/>
          <p:cNvGrpSpPr/>
          <p:nvPr/>
        </p:nvGrpSpPr>
        <p:grpSpPr>
          <a:xfrm>
            <a:off x="1610183" y="4468841"/>
            <a:ext cx="1818417" cy="1426312"/>
            <a:chOff x="1391818" y="4387053"/>
            <a:chExt cx="1818417" cy="1426312"/>
          </a:xfrm>
        </p:grpSpPr>
        <p:sp>
          <p:nvSpPr>
            <p:cNvPr id="6" name="任意多边形: 形状 5"/>
            <p:cNvSpPr/>
            <p:nvPr/>
          </p:nvSpPr>
          <p:spPr>
            <a:xfrm>
              <a:off x="1391818" y="4686249"/>
              <a:ext cx="1127574" cy="1127116"/>
            </a:xfrm>
            <a:custGeom>
              <a:avLst/>
              <a:gdLst>
                <a:gd name="T0" fmla="*/ 5482 w 10375"/>
                <a:gd name="T1" fmla="*/ 5170 h 10372"/>
                <a:gd name="T2" fmla="*/ 7765 w 10375"/>
                <a:gd name="T3" fmla="*/ 2887 h 10372"/>
                <a:gd name="T4" fmla="*/ 5187 w 10375"/>
                <a:gd name="T5" fmla="*/ 0 h 10372"/>
                <a:gd name="T6" fmla="*/ 2593 w 10375"/>
                <a:gd name="T7" fmla="*/ 2592 h 10372"/>
                <a:gd name="T8" fmla="*/ 2593 w 10375"/>
                <a:gd name="T9" fmla="*/ 2593 h 10372"/>
                <a:gd name="T10" fmla="*/ 5482 w 10375"/>
                <a:gd name="T11" fmla="*/ 5170 h 10372"/>
                <a:gd name="T12" fmla="*/ 5187 w 10375"/>
                <a:gd name="T13" fmla="*/ 5927 h 10372"/>
                <a:gd name="T14" fmla="*/ 0 w 10375"/>
                <a:gd name="T15" fmla="*/ 8891 h 10372"/>
                <a:gd name="T16" fmla="*/ 0 w 10375"/>
                <a:gd name="T17" fmla="*/ 10002 h 10372"/>
                <a:gd name="T18" fmla="*/ 370 w 10375"/>
                <a:gd name="T19" fmla="*/ 10372 h 10372"/>
                <a:gd name="T20" fmla="*/ 10003 w 10375"/>
                <a:gd name="T21" fmla="*/ 10372 h 10372"/>
                <a:gd name="T22" fmla="*/ 10373 w 10375"/>
                <a:gd name="T23" fmla="*/ 10002 h 10372"/>
                <a:gd name="T24" fmla="*/ 10373 w 10375"/>
                <a:gd name="T25" fmla="*/ 8891 h 10372"/>
                <a:gd name="T26" fmla="*/ 5187 w 10375"/>
                <a:gd name="T27" fmla="*/ 5927 h 10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75" h="10372">
                  <a:moveTo>
                    <a:pt x="5482" y="5170"/>
                  </a:moveTo>
                  <a:cubicBezTo>
                    <a:pt x="6671" y="5038"/>
                    <a:pt x="7633" y="4076"/>
                    <a:pt x="7765" y="2887"/>
                  </a:cubicBezTo>
                  <a:cubicBezTo>
                    <a:pt x="7937" y="1322"/>
                    <a:pt x="6717" y="0"/>
                    <a:pt x="5187" y="0"/>
                  </a:cubicBezTo>
                  <a:cubicBezTo>
                    <a:pt x="3755" y="0"/>
                    <a:pt x="2593" y="1160"/>
                    <a:pt x="2593" y="2592"/>
                  </a:cubicBezTo>
                  <a:lnTo>
                    <a:pt x="2593" y="2593"/>
                  </a:lnTo>
                  <a:cubicBezTo>
                    <a:pt x="2593" y="4123"/>
                    <a:pt x="3917" y="5342"/>
                    <a:pt x="5482" y="5170"/>
                  </a:cubicBezTo>
                  <a:close/>
                  <a:moveTo>
                    <a:pt x="5187" y="5927"/>
                  </a:moveTo>
                  <a:cubicBezTo>
                    <a:pt x="3456" y="5927"/>
                    <a:pt x="0" y="6919"/>
                    <a:pt x="0" y="8891"/>
                  </a:cubicBezTo>
                  <a:lnTo>
                    <a:pt x="0" y="10002"/>
                  </a:lnTo>
                  <a:cubicBezTo>
                    <a:pt x="0" y="10207"/>
                    <a:pt x="166" y="10372"/>
                    <a:pt x="370" y="10372"/>
                  </a:cubicBezTo>
                  <a:lnTo>
                    <a:pt x="10003" y="10372"/>
                  </a:lnTo>
                  <a:cubicBezTo>
                    <a:pt x="10208" y="10372"/>
                    <a:pt x="10373" y="10206"/>
                    <a:pt x="10373" y="10002"/>
                  </a:cubicBezTo>
                  <a:lnTo>
                    <a:pt x="10373" y="8891"/>
                  </a:lnTo>
                  <a:cubicBezTo>
                    <a:pt x="10375" y="6921"/>
                    <a:pt x="6918" y="5927"/>
                    <a:pt x="5187" y="592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任意多边形: 形状 6"/>
            <p:cNvSpPr/>
            <p:nvPr/>
          </p:nvSpPr>
          <p:spPr>
            <a:xfrm>
              <a:off x="2387917" y="4387053"/>
              <a:ext cx="822318" cy="792571"/>
            </a:xfrm>
            <a:custGeom>
              <a:avLst/>
              <a:gdLst>
                <a:gd name="T0" fmla="*/ 2097 w 4433"/>
                <a:gd name="T1" fmla="*/ 4200 h 4280"/>
                <a:gd name="T2" fmla="*/ 2011 w 4433"/>
                <a:gd name="T3" fmla="*/ 3181 h 4280"/>
                <a:gd name="T4" fmla="*/ 1468 w 4433"/>
                <a:gd name="T5" fmla="*/ 2939 h 4280"/>
                <a:gd name="T6" fmla="*/ 2881 w 4433"/>
                <a:gd name="T7" fmla="*/ 2438 h 4280"/>
                <a:gd name="T8" fmla="*/ 4276 w 4433"/>
                <a:gd name="T9" fmla="*/ 2836 h 4280"/>
                <a:gd name="T10" fmla="*/ 4355 w 4433"/>
                <a:gd name="T11" fmla="*/ 2939 h 4280"/>
                <a:gd name="T12" fmla="*/ 4355 w 4433"/>
                <a:gd name="T13" fmla="*/ 3416 h 4280"/>
                <a:gd name="T14" fmla="*/ 4353 w 4433"/>
                <a:gd name="T15" fmla="*/ 3689 h 4280"/>
                <a:gd name="T16" fmla="*/ 4144 w 4433"/>
                <a:gd name="T17" fmla="*/ 3689 h 4280"/>
                <a:gd name="T18" fmla="*/ 4142 w 4433"/>
                <a:gd name="T19" fmla="*/ 3416 h 4280"/>
                <a:gd name="T20" fmla="*/ 2942 w 4433"/>
                <a:gd name="T21" fmla="*/ 3441 h 4280"/>
                <a:gd name="T22" fmla="*/ 2225 w 4433"/>
                <a:gd name="T23" fmla="*/ 3245 h 4280"/>
                <a:gd name="T24" fmla="*/ 2912 w 4433"/>
                <a:gd name="T25" fmla="*/ 4067 h 4280"/>
                <a:gd name="T26" fmla="*/ 3599 w 4433"/>
                <a:gd name="T27" fmla="*/ 3499 h 4280"/>
                <a:gd name="T28" fmla="*/ 3812 w 4433"/>
                <a:gd name="T29" fmla="*/ 3499 h 4280"/>
                <a:gd name="T30" fmla="*/ 3726 w 4433"/>
                <a:gd name="T31" fmla="*/ 4200 h 4280"/>
                <a:gd name="T32" fmla="*/ 2151 w 4433"/>
                <a:gd name="T33" fmla="*/ 3000 h 4280"/>
                <a:gd name="T34" fmla="*/ 3876 w 4433"/>
                <a:gd name="T35" fmla="*/ 2939 h 4280"/>
                <a:gd name="T36" fmla="*/ 1948 w 4433"/>
                <a:gd name="T37" fmla="*/ 2939 h 4280"/>
                <a:gd name="T38" fmla="*/ 2151 w 4433"/>
                <a:gd name="T39" fmla="*/ 3000 h 4280"/>
                <a:gd name="T40" fmla="*/ 386 w 4433"/>
                <a:gd name="T41" fmla="*/ 3931 h 4280"/>
                <a:gd name="T42" fmla="*/ 0 w 4433"/>
                <a:gd name="T43" fmla="*/ 2182 h 4280"/>
                <a:gd name="T44" fmla="*/ 234 w 4433"/>
                <a:gd name="T45" fmla="*/ 2075 h 4280"/>
                <a:gd name="T46" fmla="*/ 234 w 4433"/>
                <a:gd name="T47" fmla="*/ 2288 h 4280"/>
                <a:gd name="T48" fmla="*/ 213 w 4433"/>
                <a:gd name="T49" fmla="*/ 3544 h 4280"/>
                <a:gd name="T50" fmla="*/ 459 w 4433"/>
                <a:gd name="T51" fmla="*/ 3717 h 4280"/>
                <a:gd name="T52" fmla="*/ 565 w 4433"/>
                <a:gd name="T53" fmla="*/ 433 h 4280"/>
                <a:gd name="T54" fmla="*/ 1473 w 4433"/>
                <a:gd name="T55" fmla="*/ 0 h 4280"/>
                <a:gd name="T56" fmla="*/ 3302 w 4433"/>
                <a:gd name="T57" fmla="*/ 433 h 4280"/>
                <a:gd name="T58" fmla="*/ 3409 w 4433"/>
                <a:gd name="T59" fmla="*/ 2168 h 4280"/>
                <a:gd name="T60" fmla="*/ 3196 w 4433"/>
                <a:gd name="T61" fmla="*/ 2168 h 4280"/>
                <a:gd name="T62" fmla="*/ 2019 w 4433"/>
                <a:gd name="T63" fmla="*/ 646 h 4280"/>
                <a:gd name="T64" fmla="*/ 1273 w 4433"/>
                <a:gd name="T65" fmla="*/ 1070 h 4280"/>
                <a:gd name="T66" fmla="*/ 1418 w 4433"/>
                <a:gd name="T67" fmla="*/ 1310 h 4280"/>
                <a:gd name="T68" fmla="*/ 1672 w 4433"/>
                <a:gd name="T69" fmla="*/ 1382 h 4280"/>
                <a:gd name="T70" fmla="*/ 1779 w 4433"/>
                <a:gd name="T71" fmla="*/ 1160 h 4280"/>
                <a:gd name="T72" fmla="*/ 1886 w 4433"/>
                <a:gd name="T73" fmla="*/ 1546 h 4280"/>
                <a:gd name="T74" fmla="*/ 1736 w 4433"/>
                <a:gd name="T75" fmla="*/ 1644 h 4280"/>
                <a:gd name="T76" fmla="*/ 1212 w 4433"/>
                <a:gd name="T77" fmla="*/ 1643 h 4280"/>
                <a:gd name="T78" fmla="*/ 1060 w 4433"/>
                <a:gd name="T79" fmla="*/ 1546 h 4280"/>
                <a:gd name="T80" fmla="*/ 927 w 4433"/>
                <a:gd name="T81" fmla="*/ 646 h 4280"/>
                <a:gd name="T82" fmla="*/ 672 w 4433"/>
                <a:gd name="T83" fmla="*/ 3717 h 4280"/>
                <a:gd name="T84" fmla="*/ 1753 w 4433"/>
                <a:gd name="T85" fmla="*/ 3824 h 4280"/>
                <a:gd name="T86" fmla="*/ 1133 w 4433"/>
                <a:gd name="T87" fmla="*/ 546 h 4280"/>
                <a:gd name="T88" fmla="*/ 1473 w 4433"/>
                <a:gd name="T89" fmla="*/ 894 h 4280"/>
                <a:gd name="T90" fmla="*/ 1813 w 4433"/>
                <a:gd name="T91" fmla="*/ 545 h 4280"/>
                <a:gd name="T92" fmla="*/ 1473 w 4433"/>
                <a:gd name="T93" fmla="*/ 214 h 4280"/>
                <a:gd name="T94" fmla="*/ 1133 w 4433"/>
                <a:gd name="T95" fmla="*/ 546 h 4280"/>
                <a:gd name="T96" fmla="*/ 1387 w 4433"/>
                <a:gd name="T97" fmla="*/ 2497 h 4280"/>
                <a:gd name="T98" fmla="*/ 1387 w 4433"/>
                <a:gd name="T99" fmla="*/ 2283 h 4280"/>
                <a:gd name="T100" fmla="*/ 1793 w 4433"/>
                <a:gd name="T101" fmla="*/ 2390 h 4280"/>
                <a:gd name="T102" fmla="*/ 2481 w 4433"/>
                <a:gd name="T103" fmla="*/ 2088 h 4280"/>
                <a:gd name="T104" fmla="*/ 1280 w 4433"/>
                <a:gd name="T105" fmla="*/ 1981 h 4280"/>
                <a:gd name="T106" fmla="*/ 2481 w 4433"/>
                <a:gd name="T107" fmla="*/ 1875 h 4280"/>
                <a:gd name="T108" fmla="*/ 2481 w 4433"/>
                <a:gd name="T109" fmla="*/ 2088 h 4280"/>
                <a:gd name="T110" fmla="*/ 2485 w 4433"/>
                <a:gd name="T111" fmla="*/ 1568 h 4280"/>
                <a:gd name="T112" fmla="*/ 2485 w 4433"/>
                <a:gd name="T113" fmla="*/ 1355 h 4280"/>
                <a:gd name="T114" fmla="*/ 2914 w 4433"/>
                <a:gd name="T115" fmla="*/ 1462 h 4280"/>
                <a:gd name="T116" fmla="*/ 2801 w 4433"/>
                <a:gd name="T117" fmla="*/ 1183 h 4280"/>
                <a:gd name="T118" fmla="*/ 2372 w 4433"/>
                <a:gd name="T119" fmla="*/ 1076 h 4280"/>
                <a:gd name="T120" fmla="*/ 2801 w 4433"/>
                <a:gd name="T121" fmla="*/ 969 h 4280"/>
                <a:gd name="T122" fmla="*/ 2801 w 4433"/>
                <a:gd name="T123" fmla="*/ 1183 h 4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433" h="4280">
                  <a:moveTo>
                    <a:pt x="2912" y="4280"/>
                  </a:moveTo>
                  <a:cubicBezTo>
                    <a:pt x="2633" y="4280"/>
                    <a:pt x="2359" y="4253"/>
                    <a:pt x="2097" y="4200"/>
                  </a:cubicBezTo>
                  <a:cubicBezTo>
                    <a:pt x="2047" y="4190"/>
                    <a:pt x="2011" y="4147"/>
                    <a:pt x="2011" y="4096"/>
                  </a:cubicBezTo>
                  <a:lnTo>
                    <a:pt x="2011" y="3181"/>
                  </a:lnTo>
                  <a:lnTo>
                    <a:pt x="1544" y="3042"/>
                  </a:lnTo>
                  <a:cubicBezTo>
                    <a:pt x="1499" y="3028"/>
                    <a:pt x="1468" y="2986"/>
                    <a:pt x="1468" y="2939"/>
                  </a:cubicBezTo>
                  <a:cubicBezTo>
                    <a:pt x="1468" y="2892"/>
                    <a:pt x="1499" y="2851"/>
                    <a:pt x="1544" y="2837"/>
                  </a:cubicBezTo>
                  <a:lnTo>
                    <a:pt x="2881" y="2438"/>
                  </a:lnTo>
                  <a:cubicBezTo>
                    <a:pt x="2901" y="2432"/>
                    <a:pt x="2922" y="2432"/>
                    <a:pt x="2942" y="2438"/>
                  </a:cubicBezTo>
                  <a:lnTo>
                    <a:pt x="4276" y="2836"/>
                  </a:lnTo>
                  <a:cubicBezTo>
                    <a:pt x="4285" y="2839"/>
                    <a:pt x="4294" y="2842"/>
                    <a:pt x="4302" y="2847"/>
                  </a:cubicBezTo>
                  <a:cubicBezTo>
                    <a:pt x="4334" y="2866"/>
                    <a:pt x="4355" y="2901"/>
                    <a:pt x="4355" y="2939"/>
                  </a:cubicBezTo>
                  <a:cubicBezTo>
                    <a:pt x="4355" y="2940"/>
                    <a:pt x="4355" y="2941"/>
                    <a:pt x="4355" y="2943"/>
                  </a:cubicBezTo>
                  <a:lnTo>
                    <a:pt x="4355" y="3416"/>
                  </a:lnTo>
                  <a:lnTo>
                    <a:pt x="4410" y="3549"/>
                  </a:lnTo>
                  <a:cubicBezTo>
                    <a:pt x="4433" y="3604"/>
                    <a:pt x="4407" y="3666"/>
                    <a:pt x="4353" y="3689"/>
                  </a:cubicBezTo>
                  <a:cubicBezTo>
                    <a:pt x="4317" y="3704"/>
                    <a:pt x="4277" y="3698"/>
                    <a:pt x="4248" y="3676"/>
                  </a:cubicBezTo>
                  <a:cubicBezTo>
                    <a:pt x="4219" y="3698"/>
                    <a:pt x="4180" y="3704"/>
                    <a:pt x="4144" y="3689"/>
                  </a:cubicBezTo>
                  <a:cubicBezTo>
                    <a:pt x="4089" y="3666"/>
                    <a:pt x="4063" y="3604"/>
                    <a:pt x="4086" y="3549"/>
                  </a:cubicBezTo>
                  <a:lnTo>
                    <a:pt x="4142" y="3416"/>
                  </a:lnTo>
                  <a:lnTo>
                    <a:pt x="4142" y="3082"/>
                  </a:lnTo>
                  <a:lnTo>
                    <a:pt x="2942" y="3441"/>
                  </a:lnTo>
                  <a:cubicBezTo>
                    <a:pt x="2922" y="3447"/>
                    <a:pt x="2901" y="3447"/>
                    <a:pt x="2881" y="3441"/>
                  </a:cubicBezTo>
                  <a:lnTo>
                    <a:pt x="2225" y="3245"/>
                  </a:lnTo>
                  <a:lnTo>
                    <a:pt x="2225" y="4008"/>
                  </a:lnTo>
                  <a:cubicBezTo>
                    <a:pt x="2447" y="4047"/>
                    <a:pt x="2678" y="4067"/>
                    <a:pt x="2912" y="4067"/>
                  </a:cubicBezTo>
                  <a:cubicBezTo>
                    <a:pt x="3145" y="4067"/>
                    <a:pt x="3376" y="4047"/>
                    <a:pt x="3599" y="4008"/>
                  </a:cubicBezTo>
                  <a:lnTo>
                    <a:pt x="3599" y="3499"/>
                  </a:lnTo>
                  <a:cubicBezTo>
                    <a:pt x="3599" y="3441"/>
                    <a:pt x="3646" y="3393"/>
                    <a:pt x="3705" y="3393"/>
                  </a:cubicBezTo>
                  <a:cubicBezTo>
                    <a:pt x="3764" y="3393"/>
                    <a:pt x="3812" y="3441"/>
                    <a:pt x="3812" y="3499"/>
                  </a:cubicBezTo>
                  <a:lnTo>
                    <a:pt x="3812" y="4096"/>
                  </a:lnTo>
                  <a:cubicBezTo>
                    <a:pt x="3812" y="4147"/>
                    <a:pt x="3776" y="4190"/>
                    <a:pt x="3726" y="4200"/>
                  </a:cubicBezTo>
                  <a:cubicBezTo>
                    <a:pt x="3464" y="4253"/>
                    <a:pt x="3190" y="4280"/>
                    <a:pt x="2912" y="4280"/>
                  </a:cubicBezTo>
                  <a:close/>
                  <a:moveTo>
                    <a:pt x="2151" y="3000"/>
                  </a:moveTo>
                  <a:lnTo>
                    <a:pt x="2912" y="3227"/>
                  </a:lnTo>
                  <a:lnTo>
                    <a:pt x="3876" y="2939"/>
                  </a:lnTo>
                  <a:lnTo>
                    <a:pt x="2912" y="2651"/>
                  </a:lnTo>
                  <a:lnTo>
                    <a:pt x="1948" y="2939"/>
                  </a:lnTo>
                  <a:lnTo>
                    <a:pt x="2146" y="2999"/>
                  </a:lnTo>
                  <a:cubicBezTo>
                    <a:pt x="2148" y="2999"/>
                    <a:pt x="2149" y="2999"/>
                    <a:pt x="2151" y="3000"/>
                  </a:cubicBezTo>
                  <a:close/>
                  <a:moveTo>
                    <a:pt x="1647" y="3931"/>
                  </a:moveTo>
                  <a:lnTo>
                    <a:pt x="386" y="3931"/>
                  </a:lnTo>
                  <a:cubicBezTo>
                    <a:pt x="173" y="3931"/>
                    <a:pt x="0" y="3757"/>
                    <a:pt x="0" y="3544"/>
                  </a:cubicBezTo>
                  <a:lnTo>
                    <a:pt x="0" y="2182"/>
                  </a:lnTo>
                  <a:cubicBezTo>
                    <a:pt x="0" y="2123"/>
                    <a:pt x="48" y="2075"/>
                    <a:pt x="107" y="2075"/>
                  </a:cubicBezTo>
                  <a:lnTo>
                    <a:pt x="234" y="2075"/>
                  </a:lnTo>
                  <a:cubicBezTo>
                    <a:pt x="292" y="2075"/>
                    <a:pt x="340" y="2123"/>
                    <a:pt x="340" y="2182"/>
                  </a:cubicBezTo>
                  <a:cubicBezTo>
                    <a:pt x="340" y="2241"/>
                    <a:pt x="292" y="2288"/>
                    <a:pt x="234" y="2288"/>
                  </a:cubicBezTo>
                  <a:lnTo>
                    <a:pt x="213" y="2288"/>
                  </a:lnTo>
                  <a:lnTo>
                    <a:pt x="213" y="3544"/>
                  </a:lnTo>
                  <a:cubicBezTo>
                    <a:pt x="213" y="3640"/>
                    <a:pt x="291" y="3717"/>
                    <a:pt x="386" y="3717"/>
                  </a:cubicBezTo>
                  <a:lnTo>
                    <a:pt x="459" y="3717"/>
                  </a:lnTo>
                  <a:lnTo>
                    <a:pt x="459" y="539"/>
                  </a:lnTo>
                  <a:cubicBezTo>
                    <a:pt x="459" y="480"/>
                    <a:pt x="506" y="433"/>
                    <a:pt x="565" y="433"/>
                  </a:cubicBezTo>
                  <a:lnTo>
                    <a:pt x="933" y="433"/>
                  </a:lnTo>
                  <a:cubicBezTo>
                    <a:pt x="988" y="186"/>
                    <a:pt x="1209" y="0"/>
                    <a:pt x="1473" y="0"/>
                  </a:cubicBezTo>
                  <a:cubicBezTo>
                    <a:pt x="1737" y="0"/>
                    <a:pt x="1958" y="186"/>
                    <a:pt x="2013" y="433"/>
                  </a:cubicBezTo>
                  <a:lnTo>
                    <a:pt x="3302" y="433"/>
                  </a:lnTo>
                  <a:cubicBezTo>
                    <a:pt x="3361" y="433"/>
                    <a:pt x="3409" y="480"/>
                    <a:pt x="3409" y="539"/>
                  </a:cubicBezTo>
                  <a:lnTo>
                    <a:pt x="3409" y="2168"/>
                  </a:lnTo>
                  <a:cubicBezTo>
                    <a:pt x="3409" y="2227"/>
                    <a:pt x="3361" y="2274"/>
                    <a:pt x="3302" y="2274"/>
                  </a:cubicBezTo>
                  <a:cubicBezTo>
                    <a:pt x="3244" y="2274"/>
                    <a:pt x="3196" y="2227"/>
                    <a:pt x="3196" y="2168"/>
                  </a:cubicBezTo>
                  <a:lnTo>
                    <a:pt x="3196" y="646"/>
                  </a:lnTo>
                  <a:lnTo>
                    <a:pt x="2019" y="646"/>
                  </a:lnTo>
                  <a:cubicBezTo>
                    <a:pt x="1975" y="908"/>
                    <a:pt x="1747" y="1107"/>
                    <a:pt x="1473" y="1107"/>
                  </a:cubicBezTo>
                  <a:cubicBezTo>
                    <a:pt x="1403" y="1107"/>
                    <a:pt x="1335" y="1094"/>
                    <a:pt x="1273" y="1070"/>
                  </a:cubicBezTo>
                  <a:lnTo>
                    <a:pt x="1273" y="1378"/>
                  </a:lnTo>
                  <a:lnTo>
                    <a:pt x="1418" y="1310"/>
                  </a:lnTo>
                  <a:cubicBezTo>
                    <a:pt x="1446" y="1297"/>
                    <a:pt x="1479" y="1297"/>
                    <a:pt x="1507" y="1309"/>
                  </a:cubicBezTo>
                  <a:lnTo>
                    <a:pt x="1672" y="1382"/>
                  </a:lnTo>
                  <a:lnTo>
                    <a:pt x="1672" y="1266"/>
                  </a:lnTo>
                  <a:cubicBezTo>
                    <a:pt x="1672" y="1207"/>
                    <a:pt x="1720" y="1160"/>
                    <a:pt x="1779" y="1160"/>
                  </a:cubicBezTo>
                  <a:cubicBezTo>
                    <a:pt x="1838" y="1160"/>
                    <a:pt x="1886" y="1207"/>
                    <a:pt x="1886" y="1266"/>
                  </a:cubicBezTo>
                  <a:lnTo>
                    <a:pt x="1886" y="1546"/>
                  </a:lnTo>
                  <a:cubicBezTo>
                    <a:pt x="1886" y="1582"/>
                    <a:pt x="1868" y="1616"/>
                    <a:pt x="1837" y="1636"/>
                  </a:cubicBezTo>
                  <a:cubicBezTo>
                    <a:pt x="1807" y="1655"/>
                    <a:pt x="1769" y="1658"/>
                    <a:pt x="1736" y="1644"/>
                  </a:cubicBezTo>
                  <a:lnTo>
                    <a:pt x="1465" y="1524"/>
                  </a:lnTo>
                  <a:lnTo>
                    <a:pt x="1212" y="1643"/>
                  </a:lnTo>
                  <a:cubicBezTo>
                    <a:pt x="1179" y="1658"/>
                    <a:pt x="1140" y="1656"/>
                    <a:pt x="1110" y="1636"/>
                  </a:cubicBezTo>
                  <a:cubicBezTo>
                    <a:pt x="1079" y="1617"/>
                    <a:pt x="1060" y="1583"/>
                    <a:pt x="1060" y="1546"/>
                  </a:cubicBezTo>
                  <a:lnTo>
                    <a:pt x="1060" y="922"/>
                  </a:lnTo>
                  <a:cubicBezTo>
                    <a:pt x="992" y="846"/>
                    <a:pt x="945" y="751"/>
                    <a:pt x="927" y="646"/>
                  </a:cubicBezTo>
                  <a:lnTo>
                    <a:pt x="672" y="646"/>
                  </a:lnTo>
                  <a:lnTo>
                    <a:pt x="672" y="3717"/>
                  </a:lnTo>
                  <a:lnTo>
                    <a:pt x="1647" y="3717"/>
                  </a:lnTo>
                  <a:cubicBezTo>
                    <a:pt x="1706" y="3717"/>
                    <a:pt x="1753" y="3765"/>
                    <a:pt x="1753" y="3824"/>
                  </a:cubicBezTo>
                  <a:cubicBezTo>
                    <a:pt x="1753" y="3883"/>
                    <a:pt x="1706" y="3931"/>
                    <a:pt x="1647" y="3931"/>
                  </a:cubicBezTo>
                  <a:close/>
                  <a:moveTo>
                    <a:pt x="1133" y="546"/>
                  </a:moveTo>
                  <a:cubicBezTo>
                    <a:pt x="1133" y="548"/>
                    <a:pt x="1133" y="551"/>
                    <a:pt x="1133" y="554"/>
                  </a:cubicBezTo>
                  <a:cubicBezTo>
                    <a:pt x="1133" y="741"/>
                    <a:pt x="1285" y="894"/>
                    <a:pt x="1473" y="894"/>
                  </a:cubicBezTo>
                  <a:cubicBezTo>
                    <a:pt x="1661" y="894"/>
                    <a:pt x="1813" y="741"/>
                    <a:pt x="1813" y="554"/>
                  </a:cubicBezTo>
                  <a:cubicBezTo>
                    <a:pt x="1813" y="551"/>
                    <a:pt x="1813" y="548"/>
                    <a:pt x="1813" y="545"/>
                  </a:cubicBezTo>
                  <a:cubicBezTo>
                    <a:pt x="1813" y="544"/>
                    <a:pt x="1813" y="542"/>
                    <a:pt x="1813" y="541"/>
                  </a:cubicBezTo>
                  <a:cubicBezTo>
                    <a:pt x="1806" y="359"/>
                    <a:pt x="1656" y="214"/>
                    <a:pt x="1473" y="214"/>
                  </a:cubicBezTo>
                  <a:cubicBezTo>
                    <a:pt x="1290" y="214"/>
                    <a:pt x="1140" y="359"/>
                    <a:pt x="1133" y="540"/>
                  </a:cubicBezTo>
                  <a:cubicBezTo>
                    <a:pt x="1133" y="542"/>
                    <a:pt x="1133" y="544"/>
                    <a:pt x="1133" y="546"/>
                  </a:cubicBezTo>
                  <a:close/>
                  <a:moveTo>
                    <a:pt x="1686" y="2497"/>
                  </a:moveTo>
                  <a:lnTo>
                    <a:pt x="1387" y="2497"/>
                  </a:lnTo>
                  <a:cubicBezTo>
                    <a:pt x="1328" y="2497"/>
                    <a:pt x="1280" y="2449"/>
                    <a:pt x="1280" y="2390"/>
                  </a:cubicBezTo>
                  <a:cubicBezTo>
                    <a:pt x="1280" y="2331"/>
                    <a:pt x="1328" y="2283"/>
                    <a:pt x="1387" y="2283"/>
                  </a:cubicBezTo>
                  <a:lnTo>
                    <a:pt x="1686" y="2283"/>
                  </a:lnTo>
                  <a:cubicBezTo>
                    <a:pt x="1745" y="2283"/>
                    <a:pt x="1793" y="2331"/>
                    <a:pt x="1793" y="2390"/>
                  </a:cubicBezTo>
                  <a:cubicBezTo>
                    <a:pt x="1793" y="2449"/>
                    <a:pt x="1745" y="2497"/>
                    <a:pt x="1686" y="2497"/>
                  </a:cubicBezTo>
                  <a:close/>
                  <a:moveTo>
                    <a:pt x="2481" y="2088"/>
                  </a:moveTo>
                  <a:lnTo>
                    <a:pt x="1387" y="2088"/>
                  </a:lnTo>
                  <a:cubicBezTo>
                    <a:pt x="1328" y="2088"/>
                    <a:pt x="1280" y="2040"/>
                    <a:pt x="1280" y="1981"/>
                  </a:cubicBezTo>
                  <a:cubicBezTo>
                    <a:pt x="1280" y="1922"/>
                    <a:pt x="1328" y="1875"/>
                    <a:pt x="1387" y="1875"/>
                  </a:cubicBezTo>
                  <a:lnTo>
                    <a:pt x="2481" y="1875"/>
                  </a:lnTo>
                  <a:cubicBezTo>
                    <a:pt x="2540" y="1875"/>
                    <a:pt x="2588" y="1922"/>
                    <a:pt x="2588" y="1981"/>
                  </a:cubicBezTo>
                  <a:cubicBezTo>
                    <a:pt x="2588" y="2040"/>
                    <a:pt x="2540" y="2088"/>
                    <a:pt x="2481" y="2088"/>
                  </a:cubicBezTo>
                  <a:close/>
                  <a:moveTo>
                    <a:pt x="2807" y="1568"/>
                  </a:moveTo>
                  <a:lnTo>
                    <a:pt x="2485" y="1568"/>
                  </a:lnTo>
                  <a:cubicBezTo>
                    <a:pt x="2426" y="1568"/>
                    <a:pt x="2378" y="1520"/>
                    <a:pt x="2378" y="1462"/>
                  </a:cubicBezTo>
                  <a:cubicBezTo>
                    <a:pt x="2378" y="1403"/>
                    <a:pt x="2426" y="1355"/>
                    <a:pt x="2485" y="1355"/>
                  </a:cubicBezTo>
                  <a:lnTo>
                    <a:pt x="2807" y="1355"/>
                  </a:lnTo>
                  <a:cubicBezTo>
                    <a:pt x="2866" y="1355"/>
                    <a:pt x="2914" y="1403"/>
                    <a:pt x="2914" y="1462"/>
                  </a:cubicBezTo>
                  <a:cubicBezTo>
                    <a:pt x="2914" y="1520"/>
                    <a:pt x="2866" y="1568"/>
                    <a:pt x="2807" y="1568"/>
                  </a:cubicBezTo>
                  <a:close/>
                  <a:moveTo>
                    <a:pt x="2801" y="1183"/>
                  </a:moveTo>
                  <a:lnTo>
                    <a:pt x="2478" y="1183"/>
                  </a:lnTo>
                  <a:cubicBezTo>
                    <a:pt x="2419" y="1183"/>
                    <a:pt x="2372" y="1135"/>
                    <a:pt x="2372" y="1076"/>
                  </a:cubicBezTo>
                  <a:cubicBezTo>
                    <a:pt x="2372" y="1017"/>
                    <a:pt x="2419" y="969"/>
                    <a:pt x="2478" y="969"/>
                  </a:cubicBezTo>
                  <a:lnTo>
                    <a:pt x="2801" y="969"/>
                  </a:lnTo>
                  <a:cubicBezTo>
                    <a:pt x="2860" y="969"/>
                    <a:pt x="2907" y="1017"/>
                    <a:pt x="2907" y="1076"/>
                  </a:cubicBezTo>
                  <a:cubicBezTo>
                    <a:pt x="2907" y="1135"/>
                    <a:pt x="2860" y="1183"/>
                    <a:pt x="2801" y="118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3" name="矩形 2"/>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4" name="任意多边形 10"/>
          <p:cNvSpPr/>
          <p:nvPr/>
        </p:nvSpPr>
        <p:spPr>
          <a:xfrm rot="5400000">
            <a:off x="1141989" y="-1215531"/>
            <a:ext cx="914400" cy="3964428"/>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8" name="文本框 10"/>
          <p:cNvSpPr txBox="1"/>
          <p:nvPr/>
        </p:nvSpPr>
        <p:spPr>
          <a:xfrm>
            <a:off x="121861" y="443517"/>
            <a:ext cx="2954655" cy="646331"/>
          </a:xfrm>
          <a:prstGeom prst="rect">
            <a:avLst/>
          </a:prstGeom>
          <a:noFill/>
          <a:ln w="9525">
            <a:noFill/>
          </a:ln>
        </p:spPr>
        <p:txBody>
          <a:bodyPr wrap="none" anchor="t" anchorCtr="0">
            <a:spAutoFit/>
          </a:bodyPr>
          <a:lstStyle/>
          <a:p>
            <a:pPr algn="ctr"/>
            <a:r>
              <a:rPr lang="zh-CN" altLang="en-US" sz="3600" b="1" dirty="0">
                <a:solidFill>
                  <a:schemeClr val="bg1">
                    <a:lumMod val="95000"/>
                  </a:schemeClr>
                </a:solidFill>
              </a:rPr>
              <a:t>分清主次矛盾</a:t>
            </a:r>
            <a:endParaRPr lang="en-US" altLang="en-US" sz="3600" b="1" dirty="0">
              <a:solidFill>
                <a:schemeClr val="bg1">
                  <a:lumMod val="95000"/>
                </a:schemeClr>
              </a:solidFill>
            </a:endParaRPr>
          </a:p>
        </p:txBody>
      </p:sp>
      <p:sp>
        <p:nvSpPr>
          <p:cNvPr id="9" name="文本框 8"/>
          <p:cNvSpPr txBox="1"/>
          <p:nvPr/>
        </p:nvSpPr>
        <p:spPr>
          <a:xfrm>
            <a:off x="1094791" y="1490008"/>
            <a:ext cx="10002417" cy="1938992"/>
          </a:xfrm>
          <a:prstGeom prst="rect">
            <a:avLst/>
          </a:prstGeom>
          <a:noFill/>
        </p:spPr>
        <p:txBody>
          <a:bodyPr wrap="square" rtlCol="0">
            <a:spAutoFit/>
          </a:bodyPr>
          <a:lstStyle/>
          <a:p>
            <a:pPr indent="266700" algn="just"/>
            <a:r>
              <a:rPr lang="en-US" altLang="zh-CN" sz="2400" b="1" kern="100" dirty="0">
                <a:solidFill>
                  <a:srgbClr val="4B649F"/>
                </a:solidFill>
                <a:latin typeface="Segoe UI" panose="020B0502040204020203" pitchFamily="34" charset="0"/>
                <a:ea typeface="等线" panose="02010600030101010101" pitchFamily="2" charset="-122"/>
                <a:cs typeface="Segoe UI" panose="020B0502040204020203" pitchFamily="34" charset="0"/>
              </a:rPr>
              <a:t>    </a:t>
            </a:r>
            <a:r>
              <a:rPr lang="zh-CN" altLang="zh-CN" sz="2400" b="1" kern="100" dirty="0">
                <a:solidFill>
                  <a:srgbClr val="4B649F"/>
                </a:solidFill>
                <a:latin typeface="Segoe UI" panose="020B0502040204020203" pitchFamily="34" charset="0"/>
                <a:ea typeface="等线" panose="02010600030101010101" pitchFamily="2" charset="-122"/>
                <a:cs typeface="Segoe UI" panose="020B0502040204020203" pitchFamily="34" charset="0"/>
              </a:rPr>
              <a:t>世界是由矛盾组成的，这十种关系就是十大矛盾，我们的目的就是要正确处理这些矛盾。道路总是曲折的，前途总是光明的，道阻且长，行则将至！在新时代，我们也要努力把把党内党外、国内国外的一切积极的因素，直接的、间接的积极因素，全部调动起来，把我国建设成为一个强大的社会主义国家。</a:t>
            </a:r>
            <a:endParaRPr lang="zh-CN" altLang="zh-CN" sz="2400" b="1" kern="100" dirty="0">
              <a:solidFill>
                <a:srgbClr val="4B649F"/>
              </a:solidFill>
              <a:latin typeface="Segoe UI" panose="020B0502040204020203" pitchFamily="34" charset="0"/>
              <a:ea typeface="等线" panose="02010600030101010101" pitchFamily="2" charset="-122"/>
              <a:cs typeface="Segoe UI" panose="020B0502040204020203" pitchFamily="34" charset="0"/>
            </a:endParaRPr>
          </a:p>
        </p:txBody>
      </p:sp>
      <p:grpSp>
        <p:nvGrpSpPr>
          <p:cNvPr id="21" name="组合 20"/>
          <p:cNvGrpSpPr/>
          <p:nvPr/>
        </p:nvGrpSpPr>
        <p:grpSpPr>
          <a:xfrm>
            <a:off x="1494726" y="3702424"/>
            <a:ext cx="3163580" cy="2748802"/>
            <a:chOff x="1402945" y="3703248"/>
            <a:chExt cx="3163580" cy="2748802"/>
          </a:xfrm>
        </p:grpSpPr>
        <p:grpSp>
          <p:nvGrpSpPr>
            <p:cNvPr id="20" name="组合 19"/>
            <p:cNvGrpSpPr/>
            <p:nvPr/>
          </p:nvGrpSpPr>
          <p:grpSpPr>
            <a:xfrm>
              <a:off x="1402945" y="3703248"/>
              <a:ext cx="3163580" cy="2748802"/>
              <a:chOff x="1402945" y="3703248"/>
              <a:chExt cx="3163580" cy="2748802"/>
            </a:xfrm>
          </p:grpSpPr>
          <p:sp>
            <p:nvSpPr>
              <p:cNvPr id="11" name="任意多边形: 形状 10"/>
              <p:cNvSpPr/>
              <p:nvPr/>
            </p:nvSpPr>
            <p:spPr>
              <a:xfrm>
                <a:off x="2453829" y="4677682"/>
                <a:ext cx="1127574" cy="1127116"/>
              </a:xfrm>
              <a:custGeom>
                <a:avLst/>
                <a:gdLst>
                  <a:gd name="T0" fmla="*/ 5482 w 10375"/>
                  <a:gd name="T1" fmla="*/ 5170 h 10372"/>
                  <a:gd name="T2" fmla="*/ 7765 w 10375"/>
                  <a:gd name="T3" fmla="*/ 2887 h 10372"/>
                  <a:gd name="T4" fmla="*/ 5187 w 10375"/>
                  <a:gd name="T5" fmla="*/ 0 h 10372"/>
                  <a:gd name="T6" fmla="*/ 2593 w 10375"/>
                  <a:gd name="T7" fmla="*/ 2592 h 10372"/>
                  <a:gd name="T8" fmla="*/ 2593 w 10375"/>
                  <a:gd name="T9" fmla="*/ 2593 h 10372"/>
                  <a:gd name="T10" fmla="*/ 5482 w 10375"/>
                  <a:gd name="T11" fmla="*/ 5170 h 10372"/>
                  <a:gd name="T12" fmla="*/ 5187 w 10375"/>
                  <a:gd name="T13" fmla="*/ 5927 h 10372"/>
                  <a:gd name="T14" fmla="*/ 0 w 10375"/>
                  <a:gd name="T15" fmla="*/ 8891 h 10372"/>
                  <a:gd name="T16" fmla="*/ 0 w 10375"/>
                  <a:gd name="T17" fmla="*/ 10002 h 10372"/>
                  <a:gd name="T18" fmla="*/ 370 w 10375"/>
                  <a:gd name="T19" fmla="*/ 10372 h 10372"/>
                  <a:gd name="T20" fmla="*/ 10003 w 10375"/>
                  <a:gd name="T21" fmla="*/ 10372 h 10372"/>
                  <a:gd name="T22" fmla="*/ 10373 w 10375"/>
                  <a:gd name="T23" fmla="*/ 10002 h 10372"/>
                  <a:gd name="T24" fmla="*/ 10373 w 10375"/>
                  <a:gd name="T25" fmla="*/ 8891 h 10372"/>
                  <a:gd name="T26" fmla="*/ 5187 w 10375"/>
                  <a:gd name="T27" fmla="*/ 5927 h 10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375" h="10372">
                    <a:moveTo>
                      <a:pt x="5482" y="5170"/>
                    </a:moveTo>
                    <a:cubicBezTo>
                      <a:pt x="6671" y="5038"/>
                      <a:pt x="7633" y="4076"/>
                      <a:pt x="7765" y="2887"/>
                    </a:cubicBezTo>
                    <a:cubicBezTo>
                      <a:pt x="7937" y="1322"/>
                      <a:pt x="6717" y="0"/>
                      <a:pt x="5187" y="0"/>
                    </a:cubicBezTo>
                    <a:cubicBezTo>
                      <a:pt x="3755" y="0"/>
                      <a:pt x="2593" y="1160"/>
                      <a:pt x="2593" y="2592"/>
                    </a:cubicBezTo>
                    <a:lnTo>
                      <a:pt x="2593" y="2593"/>
                    </a:lnTo>
                    <a:cubicBezTo>
                      <a:pt x="2593" y="4123"/>
                      <a:pt x="3917" y="5342"/>
                      <a:pt x="5482" y="5170"/>
                    </a:cubicBezTo>
                    <a:close/>
                    <a:moveTo>
                      <a:pt x="5187" y="5927"/>
                    </a:moveTo>
                    <a:cubicBezTo>
                      <a:pt x="3456" y="5927"/>
                      <a:pt x="0" y="6919"/>
                      <a:pt x="0" y="8891"/>
                    </a:cubicBezTo>
                    <a:lnTo>
                      <a:pt x="0" y="10002"/>
                    </a:lnTo>
                    <a:cubicBezTo>
                      <a:pt x="0" y="10207"/>
                      <a:pt x="166" y="10372"/>
                      <a:pt x="370" y="10372"/>
                    </a:cubicBezTo>
                    <a:lnTo>
                      <a:pt x="10003" y="10372"/>
                    </a:lnTo>
                    <a:cubicBezTo>
                      <a:pt x="10208" y="10372"/>
                      <a:pt x="10373" y="10206"/>
                      <a:pt x="10373" y="10002"/>
                    </a:cubicBezTo>
                    <a:lnTo>
                      <a:pt x="10373" y="8891"/>
                    </a:lnTo>
                    <a:cubicBezTo>
                      <a:pt x="10375" y="6921"/>
                      <a:pt x="6918" y="5927"/>
                      <a:pt x="5187" y="592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任意多边形: 形状 12"/>
              <p:cNvSpPr/>
              <p:nvPr/>
            </p:nvSpPr>
            <p:spPr>
              <a:xfrm>
                <a:off x="2775486" y="3703248"/>
                <a:ext cx="602059" cy="609685"/>
              </a:xfrm>
              <a:custGeom>
                <a:avLst/>
                <a:gdLst>
                  <a:gd name="T0" fmla="*/ 7558 w 11184"/>
                  <a:gd name="T1" fmla="*/ 2125 h 11325"/>
                  <a:gd name="T2" fmla="*/ 6347 w 11184"/>
                  <a:gd name="T3" fmla="*/ 306 h 11325"/>
                  <a:gd name="T4" fmla="*/ 4203 w 11184"/>
                  <a:gd name="T5" fmla="*/ 729 h 11325"/>
                  <a:gd name="T6" fmla="*/ 3775 w 11184"/>
                  <a:gd name="T7" fmla="*/ 2872 h 11325"/>
                  <a:gd name="T8" fmla="*/ 5592 w 11184"/>
                  <a:gd name="T9" fmla="*/ 4087 h 11325"/>
                  <a:gd name="T10" fmla="*/ 7558 w 11184"/>
                  <a:gd name="T11" fmla="*/ 2125 h 11325"/>
                  <a:gd name="T12" fmla="*/ 6248 w 11184"/>
                  <a:gd name="T13" fmla="*/ 4087 h 11325"/>
                  <a:gd name="T14" fmla="*/ 4936 w 11184"/>
                  <a:gd name="T15" fmla="*/ 4087 h 11325"/>
                  <a:gd name="T16" fmla="*/ 3622 w 11184"/>
                  <a:gd name="T17" fmla="*/ 4409 h 11325"/>
                  <a:gd name="T18" fmla="*/ 5592 w 11184"/>
                  <a:gd name="T19" fmla="*/ 5225 h 11325"/>
                  <a:gd name="T20" fmla="*/ 7562 w 11184"/>
                  <a:gd name="T21" fmla="*/ 4409 h 11325"/>
                  <a:gd name="T22" fmla="*/ 6248 w 11184"/>
                  <a:gd name="T23" fmla="*/ 4087 h 11325"/>
                  <a:gd name="T24" fmla="*/ 10528 w 11184"/>
                  <a:gd name="T25" fmla="*/ 6053 h 11325"/>
                  <a:gd name="T26" fmla="*/ 9874 w 11184"/>
                  <a:gd name="T27" fmla="*/ 6707 h 11325"/>
                  <a:gd name="T28" fmla="*/ 9874 w 11184"/>
                  <a:gd name="T29" fmla="*/ 8019 h 11325"/>
                  <a:gd name="T30" fmla="*/ 10529 w 11184"/>
                  <a:gd name="T31" fmla="*/ 8639 h 11325"/>
                  <a:gd name="T32" fmla="*/ 11184 w 11184"/>
                  <a:gd name="T33" fmla="*/ 8019 h 11325"/>
                  <a:gd name="T34" fmla="*/ 11184 w 11184"/>
                  <a:gd name="T35" fmla="*/ 6707 h 11325"/>
                  <a:gd name="T36" fmla="*/ 10528 w 11184"/>
                  <a:gd name="T37" fmla="*/ 6053 h 11325"/>
                  <a:gd name="T38" fmla="*/ 1310 w 11184"/>
                  <a:gd name="T39" fmla="*/ 8019 h 11325"/>
                  <a:gd name="T40" fmla="*/ 1310 w 11184"/>
                  <a:gd name="T41" fmla="*/ 6707 h 11325"/>
                  <a:gd name="T42" fmla="*/ 655 w 11184"/>
                  <a:gd name="T43" fmla="*/ 6087 h 11325"/>
                  <a:gd name="T44" fmla="*/ 0 w 11184"/>
                  <a:gd name="T45" fmla="*/ 6707 h 11325"/>
                  <a:gd name="T46" fmla="*/ 0 w 11184"/>
                  <a:gd name="T47" fmla="*/ 8019 h 11325"/>
                  <a:gd name="T48" fmla="*/ 655 w 11184"/>
                  <a:gd name="T49" fmla="*/ 8639 h 11325"/>
                  <a:gd name="T50" fmla="*/ 1310 w 11184"/>
                  <a:gd name="T51" fmla="*/ 8019 h 11325"/>
                  <a:gd name="T52" fmla="*/ 656 w 11184"/>
                  <a:gd name="T53" fmla="*/ 5069 h 11325"/>
                  <a:gd name="T54" fmla="*/ 656 w 11184"/>
                  <a:gd name="T55" fmla="*/ 5397 h 11325"/>
                  <a:gd name="T56" fmla="*/ 1966 w 11184"/>
                  <a:gd name="T57" fmla="*/ 6707 h 11325"/>
                  <a:gd name="T58" fmla="*/ 1966 w 11184"/>
                  <a:gd name="T59" fmla="*/ 8019 h 11325"/>
                  <a:gd name="T60" fmla="*/ 656 w 11184"/>
                  <a:gd name="T61" fmla="*/ 9325 h 11325"/>
                  <a:gd name="T62" fmla="*/ 656 w 11184"/>
                  <a:gd name="T63" fmla="*/ 9653 h 11325"/>
                  <a:gd name="T64" fmla="*/ 992 w 11184"/>
                  <a:gd name="T65" fmla="*/ 9985 h 11325"/>
                  <a:gd name="T66" fmla="*/ 5272 w 11184"/>
                  <a:gd name="T67" fmla="*/ 11317 h 11325"/>
                  <a:gd name="T68" fmla="*/ 5272 w 11184"/>
                  <a:gd name="T69" fmla="*/ 5803 h 11325"/>
                  <a:gd name="T70" fmla="*/ 992 w 11184"/>
                  <a:gd name="T71" fmla="*/ 4743 h 11325"/>
                  <a:gd name="T72" fmla="*/ 656 w 11184"/>
                  <a:gd name="T73" fmla="*/ 5069 h 11325"/>
                  <a:gd name="T74" fmla="*/ 9218 w 11184"/>
                  <a:gd name="T75" fmla="*/ 8019 h 11325"/>
                  <a:gd name="T76" fmla="*/ 9218 w 11184"/>
                  <a:gd name="T77" fmla="*/ 6707 h 11325"/>
                  <a:gd name="T78" fmla="*/ 10528 w 11184"/>
                  <a:gd name="T79" fmla="*/ 5397 h 11325"/>
                  <a:gd name="T80" fmla="*/ 10528 w 11184"/>
                  <a:gd name="T81" fmla="*/ 5069 h 11325"/>
                  <a:gd name="T82" fmla="*/ 10192 w 11184"/>
                  <a:gd name="T83" fmla="*/ 4743 h 11325"/>
                  <a:gd name="T84" fmla="*/ 5912 w 11184"/>
                  <a:gd name="T85" fmla="*/ 5803 h 11325"/>
                  <a:gd name="T86" fmla="*/ 5912 w 11184"/>
                  <a:gd name="T87" fmla="*/ 11325 h 11325"/>
                  <a:gd name="T88" fmla="*/ 10192 w 11184"/>
                  <a:gd name="T89" fmla="*/ 9993 h 11325"/>
                  <a:gd name="T90" fmla="*/ 10520 w 11184"/>
                  <a:gd name="T91" fmla="*/ 9665 h 11325"/>
                  <a:gd name="T92" fmla="*/ 10520 w 11184"/>
                  <a:gd name="T93" fmla="*/ 9325 h 11325"/>
                  <a:gd name="T94" fmla="*/ 9218 w 11184"/>
                  <a:gd name="T95" fmla="*/ 8019 h 1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84" h="11325">
                    <a:moveTo>
                      <a:pt x="7558" y="2125"/>
                    </a:moveTo>
                    <a:cubicBezTo>
                      <a:pt x="7560" y="1329"/>
                      <a:pt x="7082" y="611"/>
                      <a:pt x="6347" y="306"/>
                    </a:cubicBezTo>
                    <a:cubicBezTo>
                      <a:pt x="5613" y="0"/>
                      <a:pt x="4766" y="168"/>
                      <a:pt x="4203" y="729"/>
                    </a:cubicBezTo>
                    <a:cubicBezTo>
                      <a:pt x="3640" y="1291"/>
                      <a:pt x="3471" y="2137"/>
                      <a:pt x="3775" y="2872"/>
                    </a:cubicBezTo>
                    <a:cubicBezTo>
                      <a:pt x="4079" y="3608"/>
                      <a:pt x="4796" y="4087"/>
                      <a:pt x="5592" y="4087"/>
                    </a:cubicBezTo>
                    <a:cubicBezTo>
                      <a:pt x="6671" y="4075"/>
                      <a:pt x="7544" y="3204"/>
                      <a:pt x="7558" y="2125"/>
                    </a:cubicBezTo>
                    <a:close/>
                    <a:moveTo>
                      <a:pt x="6248" y="4087"/>
                    </a:moveTo>
                    <a:lnTo>
                      <a:pt x="4936" y="4087"/>
                    </a:lnTo>
                    <a:cubicBezTo>
                      <a:pt x="4479" y="4091"/>
                      <a:pt x="4029" y="4201"/>
                      <a:pt x="3622" y="4409"/>
                    </a:cubicBezTo>
                    <a:cubicBezTo>
                      <a:pt x="4311" y="4594"/>
                      <a:pt x="4973" y="4869"/>
                      <a:pt x="5592" y="5225"/>
                    </a:cubicBezTo>
                    <a:cubicBezTo>
                      <a:pt x="6211" y="4869"/>
                      <a:pt x="6873" y="4594"/>
                      <a:pt x="7562" y="4409"/>
                    </a:cubicBezTo>
                    <a:cubicBezTo>
                      <a:pt x="7155" y="4201"/>
                      <a:pt x="6705" y="4091"/>
                      <a:pt x="6248" y="4087"/>
                    </a:cubicBezTo>
                    <a:close/>
                    <a:moveTo>
                      <a:pt x="10528" y="6053"/>
                    </a:moveTo>
                    <a:cubicBezTo>
                      <a:pt x="10167" y="6053"/>
                      <a:pt x="9874" y="6346"/>
                      <a:pt x="9874" y="6707"/>
                    </a:cubicBezTo>
                    <a:lnTo>
                      <a:pt x="9874" y="8019"/>
                    </a:lnTo>
                    <a:cubicBezTo>
                      <a:pt x="9893" y="8367"/>
                      <a:pt x="10181" y="8639"/>
                      <a:pt x="10529" y="8639"/>
                    </a:cubicBezTo>
                    <a:cubicBezTo>
                      <a:pt x="10877" y="8639"/>
                      <a:pt x="11165" y="8367"/>
                      <a:pt x="11184" y="8019"/>
                    </a:cubicBezTo>
                    <a:lnTo>
                      <a:pt x="11184" y="6707"/>
                    </a:lnTo>
                    <a:cubicBezTo>
                      <a:pt x="11183" y="6345"/>
                      <a:pt x="10890" y="6053"/>
                      <a:pt x="10528" y="6053"/>
                    </a:cubicBezTo>
                    <a:close/>
                    <a:moveTo>
                      <a:pt x="1310" y="8019"/>
                    </a:moveTo>
                    <a:lnTo>
                      <a:pt x="1310" y="6707"/>
                    </a:lnTo>
                    <a:cubicBezTo>
                      <a:pt x="1291" y="6359"/>
                      <a:pt x="1003" y="6087"/>
                      <a:pt x="655" y="6087"/>
                    </a:cubicBezTo>
                    <a:cubicBezTo>
                      <a:pt x="307" y="6087"/>
                      <a:pt x="19" y="6359"/>
                      <a:pt x="0" y="6707"/>
                    </a:cubicBezTo>
                    <a:lnTo>
                      <a:pt x="0" y="8019"/>
                    </a:lnTo>
                    <a:cubicBezTo>
                      <a:pt x="19" y="8367"/>
                      <a:pt x="307" y="8639"/>
                      <a:pt x="655" y="8639"/>
                    </a:cubicBezTo>
                    <a:cubicBezTo>
                      <a:pt x="1003" y="8639"/>
                      <a:pt x="1291" y="8367"/>
                      <a:pt x="1310" y="8019"/>
                    </a:cubicBezTo>
                    <a:close/>
                    <a:moveTo>
                      <a:pt x="656" y="5069"/>
                    </a:moveTo>
                    <a:lnTo>
                      <a:pt x="656" y="5397"/>
                    </a:lnTo>
                    <a:cubicBezTo>
                      <a:pt x="1379" y="5398"/>
                      <a:pt x="1965" y="5984"/>
                      <a:pt x="1966" y="6707"/>
                    </a:cubicBezTo>
                    <a:lnTo>
                      <a:pt x="1966" y="8019"/>
                    </a:lnTo>
                    <a:cubicBezTo>
                      <a:pt x="1963" y="8740"/>
                      <a:pt x="1377" y="9324"/>
                      <a:pt x="656" y="9325"/>
                    </a:cubicBezTo>
                    <a:lnTo>
                      <a:pt x="656" y="9653"/>
                    </a:lnTo>
                    <a:cubicBezTo>
                      <a:pt x="654" y="9839"/>
                      <a:pt x="806" y="9990"/>
                      <a:pt x="992" y="9985"/>
                    </a:cubicBezTo>
                    <a:cubicBezTo>
                      <a:pt x="2670" y="9985"/>
                      <a:pt x="4014" y="10515"/>
                      <a:pt x="5272" y="11317"/>
                    </a:cubicBezTo>
                    <a:lnTo>
                      <a:pt x="5272" y="5803"/>
                    </a:lnTo>
                    <a:cubicBezTo>
                      <a:pt x="3992" y="5079"/>
                      <a:pt x="2642" y="4743"/>
                      <a:pt x="992" y="4743"/>
                    </a:cubicBezTo>
                    <a:cubicBezTo>
                      <a:pt x="808" y="4737"/>
                      <a:pt x="656" y="4885"/>
                      <a:pt x="656" y="5069"/>
                    </a:cubicBezTo>
                    <a:close/>
                    <a:moveTo>
                      <a:pt x="9218" y="8019"/>
                    </a:moveTo>
                    <a:lnTo>
                      <a:pt x="9218" y="6707"/>
                    </a:lnTo>
                    <a:cubicBezTo>
                      <a:pt x="9219" y="5984"/>
                      <a:pt x="9805" y="5398"/>
                      <a:pt x="10528" y="5397"/>
                    </a:cubicBezTo>
                    <a:lnTo>
                      <a:pt x="10528" y="5069"/>
                    </a:lnTo>
                    <a:cubicBezTo>
                      <a:pt x="10528" y="4885"/>
                      <a:pt x="10376" y="4737"/>
                      <a:pt x="10192" y="4743"/>
                    </a:cubicBezTo>
                    <a:cubicBezTo>
                      <a:pt x="8534" y="4743"/>
                      <a:pt x="7176" y="5079"/>
                      <a:pt x="5912" y="5803"/>
                    </a:cubicBezTo>
                    <a:lnTo>
                      <a:pt x="5912" y="11325"/>
                    </a:lnTo>
                    <a:cubicBezTo>
                      <a:pt x="7170" y="10525"/>
                      <a:pt x="8512" y="9993"/>
                      <a:pt x="10192" y="9993"/>
                    </a:cubicBezTo>
                    <a:cubicBezTo>
                      <a:pt x="10373" y="9993"/>
                      <a:pt x="10520" y="9846"/>
                      <a:pt x="10520" y="9665"/>
                    </a:cubicBezTo>
                    <a:lnTo>
                      <a:pt x="10520" y="9325"/>
                    </a:lnTo>
                    <a:cubicBezTo>
                      <a:pt x="9802" y="9320"/>
                      <a:pt x="9221" y="8737"/>
                      <a:pt x="9218" y="8019"/>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任意多边形: 形状 13"/>
              <p:cNvSpPr/>
              <p:nvPr/>
            </p:nvSpPr>
            <p:spPr>
              <a:xfrm>
                <a:off x="1402945" y="5804798"/>
                <a:ext cx="599093" cy="609685"/>
              </a:xfrm>
              <a:custGeom>
                <a:avLst/>
                <a:gdLst>
                  <a:gd name="connsiteX0" fmla="*/ 375924 w 528606"/>
                  <a:gd name="connsiteY0" fmla="*/ 297062 h 537951"/>
                  <a:gd name="connsiteX1" fmla="*/ 347922 w 528606"/>
                  <a:gd name="connsiteY1" fmla="*/ 312118 h 537951"/>
                  <a:gd name="connsiteX2" fmla="*/ 363000 w 528606"/>
                  <a:gd name="connsiteY2" fmla="*/ 337927 h 537951"/>
                  <a:gd name="connsiteX3" fmla="*/ 391002 w 528606"/>
                  <a:gd name="connsiteY3" fmla="*/ 325023 h 537951"/>
                  <a:gd name="connsiteX4" fmla="*/ 375924 w 528606"/>
                  <a:gd name="connsiteY4" fmla="*/ 297062 h 537951"/>
                  <a:gd name="connsiteX5" fmla="*/ 416851 w 528606"/>
                  <a:gd name="connsiteY5" fmla="*/ 262650 h 537951"/>
                  <a:gd name="connsiteX6" fmla="*/ 388848 w 528606"/>
                  <a:gd name="connsiteY6" fmla="*/ 277705 h 537951"/>
                  <a:gd name="connsiteX7" fmla="*/ 403926 w 528606"/>
                  <a:gd name="connsiteY7" fmla="*/ 305665 h 537951"/>
                  <a:gd name="connsiteX8" fmla="*/ 429775 w 528606"/>
                  <a:gd name="connsiteY8" fmla="*/ 290610 h 537951"/>
                  <a:gd name="connsiteX9" fmla="*/ 416851 w 528606"/>
                  <a:gd name="connsiteY9" fmla="*/ 262650 h 537951"/>
                  <a:gd name="connsiteX10" fmla="*/ 350076 w 528606"/>
                  <a:gd name="connsiteY10" fmla="*/ 249745 h 537951"/>
                  <a:gd name="connsiteX11" fmla="*/ 324227 w 528606"/>
                  <a:gd name="connsiteY11" fmla="*/ 262650 h 537951"/>
                  <a:gd name="connsiteX12" fmla="*/ 337152 w 528606"/>
                  <a:gd name="connsiteY12" fmla="*/ 290610 h 537951"/>
                  <a:gd name="connsiteX13" fmla="*/ 365154 w 528606"/>
                  <a:gd name="connsiteY13" fmla="*/ 275554 h 537951"/>
                  <a:gd name="connsiteX14" fmla="*/ 350076 w 528606"/>
                  <a:gd name="connsiteY14" fmla="*/ 249745 h 537951"/>
                  <a:gd name="connsiteX15" fmla="*/ 162802 w 528606"/>
                  <a:gd name="connsiteY15" fmla="*/ 247592 h 537951"/>
                  <a:gd name="connsiteX16" fmla="*/ 199528 w 528606"/>
                  <a:gd name="connsiteY16" fmla="*/ 284146 h 537951"/>
                  <a:gd name="connsiteX17" fmla="*/ 162802 w 528606"/>
                  <a:gd name="connsiteY17" fmla="*/ 320700 h 537951"/>
                  <a:gd name="connsiteX18" fmla="*/ 126076 w 528606"/>
                  <a:gd name="connsiteY18" fmla="*/ 284146 h 537951"/>
                  <a:gd name="connsiteX19" fmla="*/ 162802 w 528606"/>
                  <a:gd name="connsiteY19" fmla="*/ 247592 h 537951"/>
                  <a:gd name="connsiteX20" fmla="*/ 388848 w 528606"/>
                  <a:gd name="connsiteY20" fmla="*/ 213181 h 537951"/>
                  <a:gd name="connsiteX21" fmla="*/ 360846 w 528606"/>
                  <a:gd name="connsiteY21" fmla="*/ 228237 h 537951"/>
                  <a:gd name="connsiteX22" fmla="*/ 375924 w 528606"/>
                  <a:gd name="connsiteY22" fmla="*/ 254047 h 537951"/>
                  <a:gd name="connsiteX23" fmla="*/ 401772 w 528606"/>
                  <a:gd name="connsiteY23" fmla="*/ 241142 h 537951"/>
                  <a:gd name="connsiteX24" fmla="*/ 388848 w 528606"/>
                  <a:gd name="connsiteY24" fmla="*/ 213181 h 537951"/>
                  <a:gd name="connsiteX25" fmla="*/ 162675 w 528606"/>
                  <a:gd name="connsiteY25" fmla="*/ 213181 h 537951"/>
                  <a:gd name="connsiteX26" fmla="*/ 93746 w 528606"/>
                  <a:gd name="connsiteY26" fmla="*/ 284158 h 537951"/>
                  <a:gd name="connsiteX27" fmla="*/ 162675 w 528606"/>
                  <a:gd name="connsiteY27" fmla="*/ 352983 h 537951"/>
                  <a:gd name="connsiteX28" fmla="*/ 233758 w 528606"/>
                  <a:gd name="connsiteY28" fmla="*/ 284158 h 537951"/>
                  <a:gd name="connsiteX29" fmla="*/ 162675 w 528606"/>
                  <a:gd name="connsiteY29" fmla="*/ 213181 h 537951"/>
                  <a:gd name="connsiteX30" fmla="*/ 162675 w 528606"/>
                  <a:gd name="connsiteY30" fmla="*/ 165864 h 537951"/>
                  <a:gd name="connsiteX31" fmla="*/ 270127 w 528606"/>
                  <a:gd name="connsiteY31" fmla="*/ 165864 h 537951"/>
                  <a:gd name="connsiteX32" fmla="*/ 272549 w 528606"/>
                  <a:gd name="connsiteY32" fmla="*/ 167933 h 537951"/>
                  <a:gd name="connsiteX33" fmla="*/ 276860 w 528606"/>
                  <a:gd name="connsiteY33" fmla="*/ 167933 h 537951"/>
                  <a:gd name="connsiteX34" fmla="*/ 279552 w 528606"/>
                  <a:gd name="connsiteY34" fmla="*/ 165864 h 537951"/>
                  <a:gd name="connsiteX35" fmla="*/ 369462 w 528606"/>
                  <a:gd name="connsiteY35" fmla="*/ 165864 h 537951"/>
                  <a:gd name="connsiteX36" fmla="*/ 459931 w 528606"/>
                  <a:gd name="connsiteY36" fmla="*/ 238991 h 537951"/>
                  <a:gd name="connsiteX37" fmla="*/ 511628 w 528606"/>
                  <a:gd name="connsiteY37" fmla="*/ 357285 h 537951"/>
                  <a:gd name="connsiteX38" fmla="*/ 485780 w 528606"/>
                  <a:gd name="connsiteY38" fmla="*/ 537951 h 537951"/>
                  <a:gd name="connsiteX39" fmla="*/ 345768 w 528606"/>
                  <a:gd name="connsiteY39" fmla="*/ 426110 h 537951"/>
                  <a:gd name="connsiteX40" fmla="*/ 268223 w 528606"/>
                  <a:gd name="connsiteY40" fmla="*/ 402451 h 537951"/>
                  <a:gd name="connsiteX41" fmla="*/ 179907 w 528606"/>
                  <a:gd name="connsiteY41" fmla="*/ 428261 h 537951"/>
                  <a:gd name="connsiteX42" fmla="*/ 48511 w 528606"/>
                  <a:gd name="connsiteY42" fmla="*/ 537951 h 537951"/>
                  <a:gd name="connsiteX43" fmla="*/ 162675 w 528606"/>
                  <a:gd name="connsiteY43" fmla="*/ 165864 h 537951"/>
                  <a:gd name="connsiteX44" fmla="*/ 406177 w 528606"/>
                  <a:gd name="connsiteY44" fmla="*/ 417 h 537951"/>
                  <a:gd name="connsiteX45" fmla="*/ 425575 w 528606"/>
                  <a:gd name="connsiteY45" fmla="*/ 13303 h 537951"/>
                  <a:gd name="connsiteX46" fmla="*/ 401866 w 528606"/>
                  <a:gd name="connsiteY46" fmla="*/ 129275 h 537951"/>
                  <a:gd name="connsiteX47" fmla="*/ 326432 w 528606"/>
                  <a:gd name="connsiteY47" fmla="*/ 99208 h 537951"/>
                  <a:gd name="connsiteX48" fmla="*/ 287636 w 528606"/>
                  <a:gd name="connsiteY48" fmla="*/ 75584 h 537951"/>
                  <a:gd name="connsiteX49" fmla="*/ 287636 w 528606"/>
                  <a:gd name="connsiteY49" fmla="*/ 148604 h 537951"/>
                  <a:gd name="connsiteX50" fmla="*/ 286289 w 528606"/>
                  <a:gd name="connsiteY50" fmla="*/ 160685 h 537951"/>
                  <a:gd name="connsiteX51" fmla="*/ 279552 w 528606"/>
                  <a:gd name="connsiteY51" fmla="*/ 165864 h 537951"/>
                  <a:gd name="connsiteX52" fmla="*/ 270127 w 528606"/>
                  <a:gd name="connsiteY52" fmla="*/ 165864 h 537951"/>
                  <a:gd name="connsiteX53" fmla="*/ 257463 w 528606"/>
                  <a:gd name="connsiteY53" fmla="*/ 155047 h 537951"/>
                  <a:gd name="connsiteX54" fmla="*/ 272549 w 528606"/>
                  <a:gd name="connsiteY54" fmla="*/ 45517 h 537951"/>
                  <a:gd name="connsiteX55" fmla="*/ 347984 w 528606"/>
                  <a:gd name="connsiteY55" fmla="*/ 77732 h 537951"/>
                  <a:gd name="connsiteX56" fmla="*/ 386779 w 528606"/>
                  <a:gd name="connsiteY56" fmla="*/ 101356 h 537951"/>
                  <a:gd name="connsiteX57" fmla="*/ 393245 w 528606"/>
                  <a:gd name="connsiteY57" fmla="*/ 19745 h 537951"/>
                  <a:gd name="connsiteX58" fmla="*/ 406177 w 528606"/>
                  <a:gd name="connsiteY58" fmla="*/ 417 h 53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28606" h="537951">
                    <a:moveTo>
                      <a:pt x="375924" y="297062"/>
                    </a:moveTo>
                    <a:cubicBezTo>
                      <a:pt x="365154" y="294912"/>
                      <a:pt x="352230" y="301364"/>
                      <a:pt x="347922" y="312118"/>
                    </a:cubicBezTo>
                    <a:cubicBezTo>
                      <a:pt x="345768" y="322872"/>
                      <a:pt x="352230" y="335777"/>
                      <a:pt x="363000" y="337927"/>
                    </a:cubicBezTo>
                    <a:cubicBezTo>
                      <a:pt x="373770" y="342229"/>
                      <a:pt x="386694" y="335777"/>
                      <a:pt x="391002" y="325023"/>
                    </a:cubicBezTo>
                    <a:cubicBezTo>
                      <a:pt x="393156" y="314269"/>
                      <a:pt x="386694" y="301364"/>
                      <a:pt x="375924" y="297062"/>
                    </a:cubicBezTo>
                    <a:close/>
                    <a:moveTo>
                      <a:pt x="416851" y="262650"/>
                    </a:moveTo>
                    <a:cubicBezTo>
                      <a:pt x="403926" y="260499"/>
                      <a:pt x="393156" y="266951"/>
                      <a:pt x="388848" y="277705"/>
                    </a:cubicBezTo>
                    <a:cubicBezTo>
                      <a:pt x="386694" y="288459"/>
                      <a:pt x="391002" y="301364"/>
                      <a:pt x="403926" y="305665"/>
                    </a:cubicBezTo>
                    <a:cubicBezTo>
                      <a:pt x="414697" y="307816"/>
                      <a:pt x="427621" y="301364"/>
                      <a:pt x="429775" y="290610"/>
                    </a:cubicBezTo>
                    <a:cubicBezTo>
                      <a:pt x="434083" y="279856"/>
                      <a:pt x="427621" y="266951"/>
                      <a:pt x="416851" y="262650"/>
                    </a:cubicBezTo>
                    <a:close/>
                    <a:moveTo>
                      <a:pt x="350076" y="249745"/>
                    </a:moveTo>
                    <a:cubicBezTo>
                      <a:pt x="339306" y="245443"/>
                      <a:pt x="326381" y="251896"/>
                      <a:pt x="324227" y="262650"/>
                    </a:cubicBezTo>
                    <a:cubicBezTo>
                      <a:pt x="319919" y="275554"/>
                      <a:pt x="326381" y="286308"/>
                      <a:pt x="337152" y="290610"/>
                    </a:cubicBezTo>
                    <a:cubicBezTo>
                      <a:pt x="347922" y="292761"/>
                      <a:pt x="360846" y="288459"/>
                      <a:pt x="365154" y="275554"/>
                    </a:cubicBezTo>
                    <a:cubicBezTo>
                      <a:pt x="367308" y="264800"/>
                      <a:pt x="360846" y="251896"/>
                      <a:pt x="350076" y="249745"/>
                    </a:cubicBezTo>
                    <a:close/>
                    <a:moveTo>
                      <a:pt x="162802" y="247592"/>
                    </a:moveTo>
                    <a:cubicBezTo>
                      <a:pt x="183085" y="247592"/>
                      <a:pt x="199528" y="263958"/>
                      <a:pt x="199528" y="284146"/>
                    </a:cubicBezTo>
                    <a:cubicBezTo>
                      <a:pt x="199528" y="304334"/>
                      <a:pt x="183085" y="320700"/>
                      <a:pt x="162802" y="320700"/>
                    </a:cubicBezTo>
                    <a:cubicBezTo>
                      <a:pt x="142519" y="320700"/>
                      <a:pt x="126076" y="304334"/>
                      <a:pt x="126076" y="284146"/>
                    </a:cubicBezTo>
                    <a:cubicBezTo>
                      <a:pt x="126076" y="263958"/>
                      <a:pt x="142519" y="247592"/>
                      <a:pt x="162802" y="247592"/>
                    </a:cubicBezTo>
                    <a:close/>
                    <a:moveTo>
                      <a:pt x="388848" y="213181"/>
                    </a:moveTo>
                    <a:cubicBezTo>
                      <a:pt x="378078" y="208880"/>
                      <a:pt x="365154" y="215332"/>
                      <a:pt x="360846" y="228237"/>
                    </a:cubicBezTo>
                    <a:cubicBezTo>
                      <a:pt x="358692" y="238991"/>
                      <a:pt x="365154" y="249745"/>
                      <a:pt x="375924" y="254047"/>
                    </a:cubicBezTo>
                    <a:cubicBezTo>
                      <a:pt x="386694" y="258348"/>
                      <a:pt x="399618" y="251896"/>
                      <a:pt x="401772" y="241142"/>
                    </a:cubicBezTo>
                    <a:cubicBezTo>
                      <a:pt x="406080" y="228237"/>
                      <a:pt x="399618" y="217483"/>
                      <a:pt x="388848" y="213181"/>
                    </a:cubicBezTo>
                    <a:close/>
                    <a:moveTo>
                      <a:pt x="162675" y="213181"/>
                    </a:moveTo>
                    <a:cubicBezTo>
                      <a:pt x="123902" y="213181"/>
                      <a:pt x="93746" y="245443"/>
                      <a:pt x="93746" y="284158"/>
                    </a:cubicBezTo>
                    <a:cubicBezTo>
                      <a:pt x="93746" y="320721"/>
                      <a:pt x="123902" y="352983"/>
                      <a:pt x="162675" y="352983"/>
                    </a:cubicBezTo>
                    <a:cubicBezTo>
                      <a:pt x="201447" y="352983"/>
                      <a:pt x="233758" y="320721"/>
                      <a:pt x="233758" y="284158"/>
                    </a:cubicBezTo>
                    <a:cubicBezTo>
                      <a:pt x="233758" y="245443"/>
                      <a:pt x="201447" y="213181"/>
                      <a:pt x="162675" y="213181"/>
                    </a:cubicBezTo>
                    <a:close/>
                    <a:moveTo>
                      <a:pt x="162675" y="165864"/>
                    </a:moveTo>
                    <a:lnTo>
                      <a:pt x="270127" y="165864"/>
                    </a:lnTo>
                    <a:lnTo>
                      <a:pt x="272549" y="167933"/>
                    </a:lnTo>
                    <a:cubicBezTo>
                      <a:pt x="274705" y="167933"/>
                      <a:pt x="274705" y="167933"/>
                      <a:pt x="276860" y="167933"/>
                    </a:cubicBezTo>
                    <a:lnTo>
                      <a:pt x="279552" y="165864"/>
                    </a:lnTo>
                    <a:lnTo>
                      <a:pt x="369462" y="165864"/>
                    </a:lnTo>
                    <a:cubicBezTo>
                      <a:pt x="401772" y="165864"/>
                      <a:pt x="434083" y="195975"/>
                      <a:pt x="459931" y="238991"/>
                    </a:cubicBezTo>
                    <a:cubicBezTo>
                      <a:pt x="481471" y="273404"/>
                      <a:pt x="498704" y="316419"/>
                      <a:pt x="511628" y="357285"/>
                    </a:cubicBezTo>
                    <a:cubicBezTo>
                      <a:pt x="537476" y="449769"/>
                      <a:pt x="537476" y="537951"/>
                      <a:pt x="485780" y="537951"/>
                    </a:cubicBezTo>
                    <a:cubicBezTo>
                      <a:pt x="440545" y="537951"/>
                      <a:pt x="399618" y="458372"/>
                      <a:pt x="345768" y="426110"/>
                    </a:cubicBezTo>
                    <a:cubicBezTo>
                      <a:pt x="322073" y="413205"/>
                      <a:pt x="296225" y="402451"/>
                      <a:pt x="268223" y="402451"/>
                    </a:cubicBezTo>
                    <a:cubicBezTo>
                      <a:pt x="229450" y="402451"/>
                      <a:pt x="201447" y="413205"/>
                      <a:pt x="179907" y="428261"/>
                    </a:cubicBezTo>
                    <a:cubicBezTo>
                      <a:pt x="132518" y="460523"/>
                      <a:pt x="108824" y="537951"/>
                      <a:pt x="48511" y="537951"/>
                    </a:cubicBezTo>
                    <a:cubicBezTo>
                      <a:pt x="-57036" y="537951"/>
                      <a:pt x="22663" y="165864"/>
                      <a:pt x="162675" y="165864"/>
                    </a:cubicBezTo>
                    <a:close/>
                    <a:moveTo>
                      <a:pt x="406177" y="417"/>
                    </a:moveTo>
                    <a:cubicBezTo>
                      <a:pt x="414798" y="-1731"/>
                      <a:pt x="423419" y="4712"/>
                      <a:pt x="425575" y="13303"/>
                    </a:cubicBezTo>
                    <a:cubicBezTo>
                      <a:pt x="427730" y="36927"/>
                      <a:pt x="438506" y="112094"/>
                      <a:pt x="401866" y="129275"/>
                    </a:cubicBezTo>
                    <a:cubicBezTo>
                      <a:pt x="371692" y="144309"/>
                      <a:pt x="337208" y="112094"/>
                      <a:pt x="326432" y="99208"/>
                    </a:cubicBezTo>
                    <a:cubicBezTo>
                      <a:pt x="298413" y="73437"/>
                      <a:pt x="287636" y="75584"/>
                      <a:pt x="287636" y="75584"/>
                    </a:cubicBezTo>
                    <a:cubicBezTo>
                      <a:pt x="281171" y="79880"/>
                      <a:pt x="281171" y="114242"/>
                      <a:pt x="287636" y="148604"/>
                    </a:cubicBezTo>
                    <a:cubicBezTo>
                      <a:pt x="288714" y="152899"/>
                      <a:pt x="288175" y="157195"/>
                      <a:pt x="286289" y="160685"/>
                    </a:cubicBezTo>
                    <a:lnTo>
                      <a:pt x="279552" y="165864"/>
                    </a:lnTo>
                    <a:lnTo>
                      <a:pt x="270127" y="165864"/>
                    </a:lnTo>
                    <a:lnTo>
                      <a:pt x="257463" y="155047"/>
                    </a:lnTo>
                    <a:cubicBezTo>
                      <a:pt x="250997" y="129275"/>
                      <a:pt x="240220" y="64846"/>
                      <a:pt x="272549" y="45517"/>
                    </a:cubicBezTo>
                    <a:cubicBezTo>
                      <a:pt x="296258" y="32631"/>
                      <a:pt x="326432" y="56255"/>
                      <a:pt x="347984" y="77732"/>
                    </a:cubicBezTo>
                    <a:cubicBezTo>
                      <a:pt x="378158" y="105651"/>
                      <a:pt x="386779" y="101356"/>
                      <a:pt x="386779" y="101356"/>
                    </a:cubicBezTo>
                    <a:cubicBezTo>
                      <a:pt x="395401" y="97061"/>
                      <a:pt x="399711" y="56255"/>
                      <a:pt x="393245" y="19745"/>
                    </a:cubicBezTo>
                    <a:cubicBezTo>
                      <a:pt x="391090" y="11155"/>
                      <a:pt x="397556" y="2564"/>
                      <a:pt x="406177" y="41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任意多边形: 形状 14"/>
              <p:cNvSpPr/>
              <p:nvPr/>
            </p:nvSpPr>
            <p:spPr>
              <a:xfrm>
                <a:off x="3956840" y="5874541"/>
                <a:ext cx="609685" cy="577509"/>
              </a:xfrm>
              <a:custGeom>
                <a:avLst/>
                <a:gdLst>
                  <a:gd name="T0" fmla="*/ 1220 w 4636"/>
                  <a:gd name="T1" fmla="*/ 2135 h 4398"/>
                  <a:gd name="T2" fmla="*/ 1698 w 4636"/>
                  <a:gd name="T3" fmla="*/ 2367 h 4398"/>
                  <a:gd name="T4" fmla="*/ 2178 w 4636"/>
                  <a:gd name="T5" fmla="*/ 2160 h 4398"/>
                  <a:gd name="T6" fmla="*/ 2310 w 4636"/>
                  <a:gd name="T7" fmla="*/ 2248 h 4398"/>
                  <a:gd name="T8" fmla="*/ 2338 w 4636"/>
                  <a:gd name="T9" fmla="*/ 2267 h 4398"/>
                  <a:gd name="T10" fmla="*/ 2442 w 4636"/>
                  <a:gd name="T11" fmla="*/ 2324 h 4398"/>
                  <a:gd name="T12" fmla="*/ 2860 w 4636"/>
                  <a:gd name="T13" fmla="*/ 2489 h 4398"/>
                  <a:gd name="T14" fmla="*/ 3120 w 4636"/>
                  <a:gd name="T15" fmla="*/ 2648 h 4398"/>
                  <a:gd name="T16" fmla="*/ 3366 w 4636"/>
                  <a:gd name="T17" fmla="*/ 4073 h 4398"/>
                  <a:gd name="T18" fmla="*/ 1805 w 4636"/>
                  <a:gd name="T19" fmla="*/ 4397 h 4398"/>
                  <a:gd name="T20" fmla="*/ 1782 w 4636"/>
                  <a:gd name="T21" fmla="*/ 4393 h 4398"/>
                  <a:gd name="T22" fmla="*/ 1776 w 4636"/>
                  <a:gd name="T23" fmla="*/ 4393 h 4398"/>
                  <a:gd name="T24" fmla="*/ 1634 w 4636"/>
                  <a:gd name="T25" fmla="*/ 4398 h 4398"/>
                  <a:gd name="T26" fmla="*/ 0 w 4636"/>
                  <a:gd name="T27" fmla="*/ 3915 h 4398"/>
                  <a:gd name="T28" fmla="*/ 515 w 4636"/>
                  <a:gd name="T29" fmla="*/ 2500 h 4398"/>
                  <a:gd name="T30" fmla="*/ 1136 w 4636"/>
                  <a:gd name="T31" fmla="*/ 2219 h 4398"/>
                  <a:gd name="T32" fmla="*/ 2934 w 4636"/>
                  <a:gd name="T33" fmla="*/ 2368 h 4398"/>
                  <a:gd name="T34" fmla="*/ 2793 w 4636"/>
                  <a:gd name="T35" fmla="*/ 2310 h 4398"/>
                  <a:gd name="T36" fmla="*/ 2950 w 4636"/>
                  <a:gd name="T37" fmla="*/ 2216 h 4398"/>
                  <a:gd name="T38" fmla="*/ 3011 w 4636"/>
                  <a:gd name="T39" fmla="*/ 2156 h 4398"/>
                  <a:gd name="T40" fmla="*/ 3365 w 4636"/>
                  <a:gd name="T41" fmla="*/ 2326 h 4398"/>
                  <a:gd name="T42" fmla="*/ 3722 w 4636"/>
                  <a:gd name="T43" fmla="*/ 2173 h 4398"/>
                  <a:gd name="T44" fmla="*/ 3819 w 4636"/>
                  <a:gd name="T45" fmla="*/ 2238 h 4398"/>
                  <a:gd name="T46" fmla="*/ 3836 w 4636"/>
                  <a:gd name="T47" fmla="*/ 2250 h 4398"/>
                  <a:gd name="T48" fmla="*/ 3917 w 4636"/>
                  <a:gd name="T49" fmla="*/ 2294 h 4398"/>
                  <a:gd name="T50" fmla="*/ 4227 w 4636"/>
                  <a:gd name="T51" fmla="*/ 2417 h 4398"/>
                  <a:gd name="T52" fmla="*/ 4419 w 4636"/>
                  <a:gd name="T53" fmla="*/ 2534 h 4398"/>
                  <a:gd name="T54" fmla="*/ 4603 w 4636"/>
                  <a:gd name="T55" fmla="*/ 3588 h 4398"/>
                  <a:gd name="T56" fmla="*/ 3234 w 4636"/>
                  <a:gd name="T57" fmla="*/ 2571 h 4398"/>
                  <a:gd name="T58" fmla="*/ 2934 w 4636"/>
                  <a:gd name="T59" fmla="*/ 2368 h 4398"/>
                  <a:gd name="T60" fmla="*/ 2808 w 4636"/>
                  <a:gd name="T61" fmla="*/ 1371 h 4398"/>
                  <a:gd name="T62" fmla="*/ 2826 w 4636"/>
                  <a:gd name="T63" fmla="*/ 935 h 4398"/>
                  <a:gd name="T64" fmla="*/ 3218 w 4636"/>
                  <a:gd name="T65" fmla="*/ 577 h 4398"/>
                  <a:gd name="T66" fmla="*/ 3258 w 4636"/>
                  <a:gd name="T67" fmla="*/ 573 h 4398"/>
                  <a:gd name="T68" fmla="*/ 3269 w 4636"/>
                  <a:gd name="T69" fmla="*/ 575 h 4398"/>
                  <a:gd name="T70" fmla="*/ 3301 w 4636"/>
                  <a:gd name="T71" fmla="*/ 569 h 4398"/>
                  <a:gd name="T72" fmla="*/ 3623 w 4636"/>
                  <a:gd name="T73" fmla="*/ 653 h 4398"/>
                  <a:gd name="T74" fmla="*/ 3948 w 4636"/>
                  <a:gd name="T75" fmla="*/ 1322 h 4398"/>
                  <a:gd name="T76" fmla="*/ 3963 w 4636"/>
                  <a:gd name="T77" fmla="*/ 1375 h 4398"/>
                  <a:gd name="T78" fmla="*/ 3916 w 4636"/>
                  <a:gd name="T79" fmla="*/ 1624 h 4398"/>
                  <a:gd name="T80" fmla="*/ 3365 w 4636"/>
                  <a:gd name="T81" fmla="*/ 2219 h 4398"/>
                  <a:gd name="T82" fmla="*/ 2848 w 4636"/>
                  <a:gd name="T83" fmla="*/ 1623 h 4398"/>
                  <a:gd name="T84" fmla="*/ 2804 w 4636"/>
                  <a:gd name="T85" fmla="*/ 1375 h 4398"/>
                  <a:gd name="T86" fmla="*/ 946 w 4636"/>
                  <a:gd name="T87" fmla="*/ 1080 h 4398"/>
                  <a:gd name="T88" fmla="*/ 968 w 4636"/>
                  <a:gd name="T89" fmla="*/ 495 h 4398"/>
                  <a:gd name="T90" fmla="*/ 1499 w 4636"/>
                  <a:gd name="T91" fmla="*/ 10 h 4398"/>
                  <a:gd name="T92" fmla="*/ 1557 w 4636"/>
                  <a:gd name="T93" fmla="*/ 6 h 4398"/>
                  <a:gd name="T94" fmla="*/ 1568 w 4636"/>
                  <a:gd name="T95" fmla="*/ 8 h 4398"/>
                  <a:gd name="T96" fmla="*/ 1611 w 4636"/>
                  <a:gd name="T97" fmla="*/ 0 h 4398"/>
                  <a:gd name="T98" fmla="*/ 2046 w 4636"/>
                  <a:gd name="T99" fmla="*/ 114 h 4398"/>
                  <a:gd name="T100" fmla="*/ 2486 w 4636"/>
                  <a:gd name="T101" fmla="*/ 1018 h 4398"/>
                  <a:gd name="T102" fmla="*/ 2505 w 4636"/>
                  <a:gd name="T103" fmla="*/ 1087 h 4398"/>
                  <a:gd name="T104" fmla="*/ 2442 w 4636"/>
                  <a:gd name="T105" fmla="*/ 1428 h 4398"/>
                  <a:gd name="T106" fmla="*/ 1698 w 4636"/>
                  <a:gd name="T107" fmla="*/ 2230 h 4398"/>
                  <a:gd name="T108" fmla="*/ 999 w 4636"/>
                  <a:gd name="T109" fmla="*/ 1426 h 4398"/>
                  <a:gd name="T110" fmla="*/ 940 w 4636"/>
                  <a:gd name="T111" fmla="*/ 1087 h 4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36" h="4398">
                    <a:moveTo>
                      <a:pt x="1203" y="2151"/>
                    </a:moveTo>
                    <a:lnTo>
                      <a:pt x="1220" y="2135"/>
                    </a:lnTo>
                    <a:lnTo>
                      <a:pt x="1237" y="2151"/>
                    </a:lnTo>
                    <a:cubicBezTo>
                      <a:pt x="1385" y="2290"/>
                      <a:pt x="1549" y="2367"/>
                      <a:pt x="1698" y="2367"/>
                    </a:cubicBezTo>
                    <a:cubicBezTo>
                      <a:pt x="1854" y="2367"/>
                      <a:pt x="2016" y="2299"/>
                      <a:pt x="2165" y="2170"/>
                    </a:cubicBezTo>
                    <a:lnTo>
                      <a:pt x="2178" y="2160"/>
                    </a:lnTo>
                    <a:lnTo>
                      <a:pt x="2210" y="2176"/>
                    </a:lnTo>
                    <a:cubicBezTo>
                      <a:pt x="2238" y="2201"/>
                      <a:pt x="2288" y="2237"/>
                      <a:pt x="2310" y="2248"/>
                    </a:cubicBezTo>
                    <a:lnTo>
                      <a:pt x="2341" y="2263"/>
                    </a:lnTo>
                    <a:lnTo>
                      <a:pt x="2338" y="2267"/>
                    </a:lnTo>
                    <a:lnTo>
                      <a:pt x="2350" y="2274"/>
                    </a:lnTo>
                    <a:cubicBezTo>
                      <a:pt x="2378" y="2290"/>
                      <a:pt x="2408" y="2307"/>
                      <a:pt x="2442" y="2324"/>
                    </a:cubicBezTo>
                    <a:cubicBezTo>
                      <a:pt x="2477" y="2339"/>
                      <a:pt x="2507" y="2351"/>
                      <a:pt x="2538" y="2361"/>
                    </a:cubicBezTo>
                    <a:cubicBezTo>
                      <a:pt x="2544" y="2363"/>
                      <a:pt x="2692" y="2411"/>
                      <a:pt x="2860" y="2489"/>
                    </a:cubicBezTo>
                    <a:lnTo>
                      <a:pt x="2890" y="2498"/>
                    </a:lnTo>
                    <a:cubicBezTo>
                      <a:pt x="3050" y="2559"/>
                      <a:pt x="3117" y="2645"/>
                      <a:pt x="3120" y="2648"/>
                    </a:cubicBezTo>
                    <a:cubicBezTo>
                      <a:pt x="3368" y="3015"/>
                      <a:pt x="3409" y="3819"/>
                      <a:pt x="3413" y="3909"/>
                    </a:cubicBezTo>
                    <a:cubicBezTo>
                      <a:pt x="3411" y="4034"/>
                      <a:pt x="3376" y="4067"/>
                      <a:pt x="3366" y="4073"/>
                    </a:cubicBezTo>
                    <a:cubicBezTo>
                      <a:pt x="2811" y="4322"/>
                      <a:pt x="1971" y="4386"/>
                      <a:pt x="1809" y="4396"/>
                    </a:cubicBezTo>
                    <a:lnTo>
                      <a:pt x="1805" y="4397"/>
                    </a:lnTo>
                    <a:lnTo>
                      <a:pt x="1800" y="4395"/>
                    </a:lnTo>
                    <a:cubicBezTo>
                      <a:pt x="1794" y="4394"/>
                      <a:pt x="1789" y="4393"/>
                      <a:pt x="1782" y="4393"/>
                    </a:cubicBezTo>
                    <a:lnTo>
                      <a:pt x="1782" y="4393"/>
                    </a:lnTo>
                    <a:lnTo>
                      <a:pt x="1776" y="4393"/>
                    </a:lnTo>
                    <a:cubicBezTo>
                      <a:pt x="1732" y="4396"/>
                      <a:pt x="1695" y="4398"/>
                      <a:pt x="1661" y="4398"/>
                    </a:cubicBezTo>
                    <a:lnTo>
                      <a:pt x="1634" y="4398"/>
                    </a:lnTo>
                    <a:cubicBezTo>
                      <a:pt x="1533" y="4392"/>
                      <a:pt x="628" y="4332"/>
                      <a:pt x="48" y="4075"/>
                    </a:cubicBezTo>
                    <a:cubicBezTo>
                      <a:pt x="37" y="4070"/>
                      <a:pt x="2" y="4030"/>
                      <a:pt x="0" y="3915"/>
                    </a:cubicBezTo>
                    <a:cubicBezTo>
                      <a:pt x="0" y="3906"/>
                      <a:pt x="30" y="3039"/>
                      <a:pt x="290" y="2653"/>
                    </a:cubicBezTo>
                    <a:cubicBezTo>
                      <a:pt x="303" y="2637"/>
                      <a:pt x="374" y="2554"/>
                      <a:pt x="515" y="2500"/>
                    </a:cubicBezTo>
                    <a:cubicBezTo>
                      <a:pt x="639" y="2462"/>
                      <a:pt x="947" y="2360"/>
                      <a:pt x="1115" y="2239"/>
                    </a:cubicBezTo>
                    <a:cubicBezTo>
                      <a:pt x="1122" y="2234"/>
                      <a:pt x="1129" y="2227"/>
                      <a:pt x="1136" y="2219"/>
                    </a:cubicBezTo>
                    <a:cubicBezTo>
                      <a:pt x="1148" y="2206"/>
                      <a:pt x="1174" y="2179"/>
                      <a:pt x="1203" y="2151"/>
                    </a:cubicBezTo>
                    <a:close/>
                    <a:moveTo>
                      <a:pt x="2934" y="2368"/>
                    </a:moveTo>
                    <a:lnTo>
                      <a:pt x="2911" y="2361"/>
                    </a:lnTo>
                    <a:cubicBezTo>
                      <a:pt x="2874" y="2344"/>
                      <a:pt x="2834" y="2327"/>
                      <a:pt x="2793" y="2310"/>
                    </a:cubicBezTo>
                    <a:cubicBezTo>
                      <a:pt x="2851" y="2283"/>
                      <a:pt x="2898" y="2256"/>
                      <a:pt x="2934" y="2231"/>
                    </a:cubicBezTo>
                    <a:cubicBezTo>
                      <a:pt x="2939" y="2227"/>
                      <a:pt x="2945" y="2222"/>
                      <a:pt x="2950" y="2216"/>
                    </a:cubicBezTo>
                    <a:cubicBezTo>
                      <a:pt x="2963" y="2202"/>
                      <a:pt x="2980" y="2184"/>
                      <a:pt x="3000" y="2165"/>
                    </a:cubicBezTo>
                    <a:lnTo>
                      <a:pt x="3011" y="2156"/>
                    </a:lnTo>
                    <a:lnTo>
                      <a:pt x="3021" y="2166"/>
                    </a:lnTo>
                    <a:cubicBezTo>
                      <a:pt x="3132" y="2269"/>
                      <a:pt x="3254" y="2326"/>
                      <a:pt x="3365" y="2326"/>
                    </a:cubicBezTo>
                    <a:cubicBezTo>
                      <a:pt x="3482" y="2326"/>
                      <a:pt x="3603" y="2276"/>
                      <a:pt x="3714" y="2180"/>
                    </a:cubicBezTo>
                    <a:lnTo>
                      <a:pt x="3722" y="2173"/>
                    </a:lnTo>
                    <a:lnTo>
                      <a:pt x="3744" y="2184"/>
                    </a:lnTo>
                    <a:cubicBezTo>
                      <a:pt x="3765" y="2203"/>
                      <a:pt x="3802" y="2230"/>
                      <a:pt x="3819" y="2238"/>
                    </a:cubicBezTo>
                    <a:lnTo>
                      <a:pt x="3838" y="2248"/>
                    </a:lnTo>
                    <a:lnTo>
                      <a:pt x="3836" y="2250"/>
                    </a:lnTo>
                    <a:lnTo>
                      <a:pt x="3848" y="2257"/>
                    </a:lnTo>
                    <a:cubicBezTo>
                      <a:pt x="3869" y="2270"/>
                      <a:pt x="3892" y="2282"/>
                      <a:pt x="3917" y="2294"/>
                    </a:cubicBezTo>
                    <a:cubicBezTo>
                      <a:pt x="3943" y="2306"/>
                      <a:pt x="3965" y="2315"/>
                      <a:pt x="3988" y="2322"/>
                    </a:cubicBezTo>
                    <a:cubicBezTo>
                      <a:pt x="3993" y="2324"/>
                      <a:pt x="4102" y="2359"/>
                      <a:pt x="4227" y="2417"/>
                    </a:cubicBezTo>
                    <a:lnTo>
                      <a:pt x="4250" y="2424"/>
                    </a:lnTo>
                    <a:cubicBezTo>
                      <a:pt x="4364" y="2467"/>
                      <a:pt x="4414" y="2528"/>
                      <a:pt x="4419" y="2534"/>
                    </a:cubicBezTo>
                    <a:cubicBezTo>
                      <a:pt x="4604" y="2808"/>
                      <a:pt x="4633" y="3402"/>
                      <a:pt x="4636" y="3468"/>
                    </a:cubicBezTo>
                    <a:cubicBezTo>
                      <a:pt x="4635" y="3560"/>
                      <a:pt x="4609" y="3584"/>
                      <a:pt x="4603" y="3588"/>
                    </a:cubicBezTo>
                    <a:cubicBezTo>
                      <a:pt x="4255" y="3744"/>
                      <a:pt x="3755" y="3802"/>
                      <a:pt x="3545" y="3821"/>
                    </a:cubicBezTo>
                    <a:cubicBezTo>
                      <a:pt x="3526" y="3548"/>
                      <a:pt x="3459" y="2906"/>
                      <a:pt x="3234" y="2571"/>
                    </a:cubicBezTo>
                    <a:lnTo>
                      <a:pt x="3225" y="2560"/>
                    </a:lnTo>
                    <a:cubicBezTo>
                      <a:pt x="3179" y="2504"/>
                      <a:pt x="3079" y="2424"/>
                      <a:pt x="2934" y="2368"/>
                    </a:cubicBezTo>
                    <a:close/>
                    <a:moveTo>
                      <a:pt x="2804" y="1375"/>
                    </a:moveTo>
                    <a:lnTo>
                      <a:pt x="2808" y="1371"/>
                    </a:lnTo>
                    <a:cubicBezTo>
                      <a:pt x="2826" y="1358"/>
                      <a:pt x="2834" y="1338"/>
                      <a:pt x="2831" y="1317"/>
                    </a:cubicBezTo>
                    <a:cubicBezTo>
                      <a:pt x="2789" y="1066"/>
                      <a:pt x="2816" y="961"/>
                      <a:pt x="2826" y="935"/>
                    </a:cubicBezTo>
                    <a:cubicBezTo>
                      <a:pt x="2899" y="711"/>
                      <a:pt x="3128" y="607"/>
                      <a:pt x="3173" y="588"/>
                    </a:cubicBezTo>
                    <a:cubicBezTo>
                      <a:pt x="3182" y="585"/>
                      <a:pt x="3199" y="580"/>
                      <a:pt x="3218" y="577"/>
                    </a:cubicBezTo>
                    <a:lnTo>
                      <a:pt x="3224" y="575"/>
                    </a:lnTo>
                    <a:lnTo>
                      <a:pt x="3258" y="573"/>
                    </a:lnTo>
                    <a:lnTo>
                      <a:pt x="3258" y="576"/>
                    </a:lnTo>
                    <a:lnTo>
                      <a:pt x="3269" y="575"/>
                    </a:lnTo>
                    <a:cubicBezTo>
                      <a:pt x="3277" y="574"/>
                      <a:pt x="3284" y="573"/>
                      <a:pt x="3289" y="572"/>
                    </a:cubicBezTo>
                    <a:lnTo>
                      <a:pt x="3301" y="569"/>
                    </a:lnTo>
                    <a:cubicBezTo>
                      <a:pt x="3308" y="569"/>
                      <a:pt x="3399" y="581"/>
                      <a:pt x="3530" y="621"/>
                    </a:cubicBezTo>
                    <a:lnTo>
                      <a:pt x="3623" y="653"/>
                    </a:lnTo>
                    <a:cubicBezTo>
                      <a:pt x="3791" y="703"/>
                      <a:pt x="3868" y="795"/>
                      <a:pt x="3883" y="814"/>
                    </a:cubicBezTo>
                    <a:cubicBezTo>
                      <a:pt x="4018" y="967"/>
                      <a:pt x="3982" y="1198"/>
                      <a:pt x="3948" y="1322"/>
                    </a:cubicBezTo>
                    <a:cubicBezTo>
                      <a:pt x="3944" y="1337"/>
                      <a:pt x="3946" y="1353"/>
                      <a:pt x="3955" y="1365"/>
                    </a:cubicBezTo>
                    <a:lnTo>
                      <a:pt x="3963" y="1375"/>
                    </a:lnTo>
                    <a:cubicBezTo>
                      <a:pt x="3972" y="1388"/>
                      <a:pt x="3981" y="1438"/>
                      <a:pt x="3952" y="1547"/>
                    </a:cubicBezTo>
                    <a:cubicBezTo>
                      <a:pt x="3946" y="1580"/>
                      <a:pt x="3934" y="1607"/>
                      <a:pt x="3916" y="1624"/>
                    </a:cubicBezTo>
                    <a:cubicBezTo>
                      <a:pt x="3909" y="1632"/>
                      <a:pt x="3904" y="1642"/>
                      <a:pt x="3903" y="1653"/>
                    </a:cubicBezTo>
                    <a:cubicBezTo>
                      <a:pt x="3857" y="1920"/>
                      <a:pt x="3617" y="2219"/>
                      <a:pt x="3365" y="2219"/>
                    </a:cubicBezTo>
                    <a:cubicBezTo>
                      <a:pt x="3151" y="2219"/>
                      <a:pt x="2906" y="1944"/>
                      <a:pt x="2862" y="1653"/>
                    </a:cubicBezTo>
                    <a:cubicBezTo>
                      <a:pt x="2861" y="1642"/>
                      <a:pt x="2856" y="1632"/>
                      <a:pt x="2848" y="1623"/>
                    </a:cubicBezTo>
                    <a:cubicBezTo>
                      <a:pt x="2830" y="1605"/>
                      <a:pt x="2819" y="1578"/>
                      <a:pt x="2812" y="1537"/>
                    </a:cubicBezTo>
                    <a:cubicBezTo>
                      <a:pt x="2790" y="1461"/>
                      <a:pt x="2788" y="1400"/>
                      <a:pt x="2804" y="1375"/>
                    </a:cubicBezTo>
                    <a:close/>
                    <a:moveTo>
                      <a:pt x="940" y="1087"/>
                    </a:moveTo>
                    <a:lnTo>
                      <a:pt x="946" y="1080"/>
                    </a:lnTo>
                    <a:cubicBezTo>
                      <a:pt x="968" y="1064"/>
                      <a:pt x="979" y="1038"/>
                      <a:pt x="975" y="1012"/>
                    </a:cubicBezTo>
                    <a:cubicBezTo>
                      <a:pt x="918" y="672"/>
                      <a:pt x="955" y="530"/>
                      <a:pt x="968" y="495"/>
                    </a:cubicBezTo>
                    <a:cubicBezTo>
                      <a:pt x="1066" y="193"/>
                      <a:pt x="1377" y="51"/>
                      <a:pt x="1438" y="26"/>
                    </a:cubicBezTo>
                    <a:cubicBezTo>
                      <a:pt x="1450" y="21"/>
                      <a:pt x="1474" y="14"/>
                      <a:pt x="1499" y="10"/>
                    </a:cubicBezTo>
                    <a:lnTo>
                      <a:pt x="1506" y="9"/>
                    </a:lnTo>
                    <a:lnTo>
                      <a:pt x="1557" y="6"/>
                    </a:lnTo>
                    <a:lnTo>
                      <a:pt x="1557" y="9"/>
                    </a:lnTo>
                    <a:lnTo>
                      <a:pt x="1568" y="8"/>
                    </a:lnTo>
                    <a:cubicBezTo>
                      <a:pt x="1578" y="7"/>
                      <a:pt x="1588" y="6"/>
                      <a:pt x="1600" y="3"/>
                    </a:cubicBezTo>
                    <a:lnTo>
                      <a:pt x="1611" y="0"/>
                    </a:lnTo>
                    <a:cubicBezTo>
                      <a:pt x="1621" y="1"/>
                      <a:pt x="1741" y="16"/>
                      <a:pt x="1921" y="71"/>
                    </a:cubicBezTo>
                    <a:lnTo>
                      <a:pt x="2046" y="114"/>
                    </a:lnTo>
                    <a:cubicBezTo>
                      <a:pt x="2273" y="181"/>
                      <a:pt x="2378" y="306"/>
                      <a:pt x="2398" y="331"/>
                    </a:cubicBezTo>
                    <a:cubicBezTo>
                      <a:pt x="2580" y="539"/>
                      <a:pt x="2532" y="851"/>
                      <a:pt x="2486" y="1018"/>
                    </a:cubicBezTo>
                    <a:cubicBezTo>
                      <a:pt x="2481" y="1037"/>
                      <a:pt x="2484" y="1057"/>
                      <a:pt x="2495" y="1074"/>
                    </a:cubicBezTo>
                    <a:lnTo>
                      <a:pt x="2505" y="1087"/>
                    </a:lnTo>
                    <a:cubicBezTo>
                      <a:pt x="2522" y="1109"/>
                      <a:pt x="2528" y="1184"/>
                      <a:pt x="2491" y="1322"/>
                    </a:cubicBezTo>
                    <a:cubicBezTo>
                      <a:pt x="2483" y="1367"/>
                      <a:pt x="2467" y="1404"/>
                      <a:pt x="2442" y="1428"/>
                    </a:cubicBezTo>
                    <a:cubicBezTo>
                      <a:pt x="2433" y="1437"/>
                      <a:pt x="2427" y="1450"/>
                      <a:pt x="2425" y="1464"/>
                    </a:cubicBezTo>
                    <a:cubicBezTo>
                      <a:pt x="2363" y="1826"/>
                      <a:pt x="2039" y="2230"/>
                      <a:pt x="1698" y="2230"/>
                    </a:cubicBezTo>
                    <a:cubicBezTo>
                      <a:pt x="1407" y="2230"/>
                      <a:pt x="1077" y="1858"/>
                      <a:pt x="1017" y="1464"/>
                    </a:cubicBezTo>
                    <a:cubicBezTo>
                      <a:pt x="1015" y="1450"/>
                      <a:pt x="1009" y="1437"/>
                      <a:pt x="999" y="1426"/>
                    </a:cubicBezTo>
                    <a:cubicBezTo>
                      <a:pt x="974" y="1401"/>
                      <a:pt x="958" y="1364"/>
                      <a:pt x="948" y="1309"/>
                    </a:cubicBezTo>
                    <a:cubicBezTo>
                      <a:pt x="920" y="1205"/>
                      <a:pt x="917" y="1122"/>
                      <a:pt x="940" y="108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任意多边形: 形状 15"/>
            <p:cNvSpPr/>
            <p:nvPr/>
          </p:nvSpPr>
          <p:spPr>
            <a:xfrm>
              <a:off x="3189439" y="4525756"/>
              <a:ext cx="188106" cy="275070"/>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 name="T30" fmla="*/ 372171 w 604011"/>
                <a:gd name="T31" fmla="*/ 372171 w 604011"/>
                <a:gd name="T32" fmla="*/ 372171 w 604011"/>
                <a:gd name="T33" fmla="*/ 372171 w 604011"/>
                <a:gd name="T34" fmla="*/ 372171 w 604011"/>
                <a:gd name="T35" fmla="*/ 372171 w 604011"/>
                <a:gd name="T36" fmla="*/ 372171 w 604011"/>
                <a:gd name="T3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82" h="5111">
                  <a:moveTo>
                    <a:pt x="2878" y="1425"/>
                  </a:moveTo>
                  <a:cubicBezTo>
                    <a:pt x="2515" y="827"/>
                    <a:pt x="2112" y="309"/>
                    <a:pt x="1904" y="54"/>
                  </a:cubicBezTo>
                  <a:cubicBezTo>
                    <a:pt x="1877" y="20"/>
                    <a:pt x="1835" y="0"/>
                    <a:pt x="1791" y="0"/>
                  </a:cubicBezTo>
                  <a:cubicBezTo>
                    <a:pt x="1747" y="0"/>
                    <a:pt x="1705" y="20"/>
                    <a:pt x="1677" y="54"/>
                  </a:cubicBezTo>
                  <a:cubicBezTo>
                    <a:pt x="1469" y="310"/>
                    <a:pt x="1066" y="827"/>
                    <a:pt x="703" y="1426"/>
                  </a:cubicBezTo>
                  <a:cubicBezTo>
                    <a:pt x="236" y="2197"/>
                    <a:pt x="0" y="2834"/>
                    <a:pt x="0" y="3320"/>
                  </a:cubicBezTo>
                  <a:cubicBezTo>
                    <a:pt x="0" y="4308"/>
                    <a:pt x="803" y="5111"/>
                    <a:pt x="1791" y="5111"/>
                  </a:cubicBezTo>
                  <a:cubicBezTo>
                    <a:pt x="2778" y="5111"/>
                    <a:pt x="3582" y="4308"/>
                    <a:pt x="3582" y="3320"/>
                  </a:cubicBezTo>
                  <a:cubicBezTo>
                    <a:pt x="3582" y="2834"/>
                    <a:pt x="3345" y="2196"/>
                    <a:pt x="2878" y="1425"/>
                  </a:cubicBezTo>
                  <a:close/>
                  <a:moveTo>
                    <a:pt x="2036" y="4452"/>
                  </a:moveTo>
                  <a:cubicBezTo>
                    <a:pt x="1932" y="4478"/>
                    <a:pt x="1823" y="4492"/>
                    <a:pt x="1714" y="4492"/>
                  </a:cubicBezTo>
                  <a:cubicBezTo>
                    <a:pt x="1045" y="4492"/>
                    <a:pt x="500" y="3986"/>
                    <a:pt x="500" y="3365"/>
                  </a:cubicBezTo>
                  <a:cubicBezTo>
                    <a:pt x="500" y="3214"/>
                    <a:pt x="540" y="3039"/>
                    <a:pt x="618" y="2843"/>
                  </a:cubicBezTo>
                  <a:cubicBezTo>
                    <a:pt x="631" y="2810"/>
                    <a:pt x="669" y="2791"/>
                    <a:pt x="706" y="2799"/>
                  </a:cubicBezTo>
                  <a:cubicBezTo>
                    <a:pt x="743" y="2807"/>
                    <a:pt x="767" y="2840"/>
                    <a:pt x="764" y="2875"/>
                  </a:cubicBezTo>
                  <a:cubicBezTo>
                    <a:pt x="759" y="2917"/>
                    <a:pt x="757" y="2958"/>
                    <a:pt x="757" y="2997"/>
                  </a:cubicBezTo>
                  <a:cubicBezTo>
                    <a:pt x="757" y="3673"/>
                    <a:pt x="1302" y="4240"/>
                    <a:pt x="2025" y="4314"/>
                  </a:cubicBezTo>
                  <a:cubicBezTo>
                    <a:pt x="2061" y="4318"/>
                    <a:pt x="2089" y="4345"/>
                    <a:pt x="2092" y="4378"/>
                  </a:cubicBezTo>
                  <a:cubicBezTo>
                    <a:pt x="2094" y="4412"/>
                    <a:pt x="2071" y="4443"/>
                    <a:pt x="2036" y="44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任意多边形: 形状 16"/>
            <p:cNvSpPr/>
            <p:nvPr/>
          </p:nvSpPr>
          <p:spPr>
            <a:xfrm>
              <a:off x="3377545" y="4689362"/>
              <a:ext cx="188106" cy="275070"/>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 name="T30" fmla="*/ 372171 w 604011"/>
                <a:gd name="T31" fmla="*/ 372171 w 604011"/>
                <a:gd name="T32" fmla="*/ 372171 w 604011"/>
                <a:gd name="T33" fmla="*/ 372171 w 604011"/>
                <a:gd name="T34" fmla="*/ 372171 w 604011"/>
                <a:gd name="T35" fmla="*/ 372171 w 604011"/>
                <a:gd name="T36" fmla="*/ 372171 w 604011"/>
                <a:gd name="T3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82" h="5111">
                  <a:moveTo>
                    <a:pt x="2878" y="1425"/>
                  </a:moveTo>
                  <a:cubicBezTo>
                    <a:pt x="2515" y="827"/>
                    <a:pt x="2112" y="309"/>
                    <a:pt x="1904" y="54"/>
                  </a:cubicBezTo>
                  <a:cubicBezTo>
                    <a:pt x="1877" y="20"/>
                    <a:pt x="1835" y="0"/>
                    <a:pt x="1791" y="0"/>
                  </a:cubicBezTo>
                  <a:cubicBezTo>
                    <a:pt x="1747" y="0"/>
                    <a:pt x="1705" y="20"/>
                    <a:pt x="1677" y="54"/>
                  </a:cubicBezTo>
                  <a:cubicBezTo>
                    <a:pt x="1469" y="310"/>
                    <a:pt x="1066" y="827"/>
                    <a:pt x="703" y="1426"/>
                  </a:cubicBezTo>
                  <a:cubicBezTo>
                    <a:pt x="236" y="2197"/>
                    <a:pt x="0" y="2834"/>
                    <a:pt x="0" y="3320"/>
                  </a:cubicBezTo>
                  <a:cubicBezTo>
                    <a:pt x="0" y="4308"/>
                    <a:pt x="803" y="5111"/>
                    <a:pt x="1791" y="5111"/>
                  </a:cubicBezTo>
                  <a:cubicBezTo>
                    <a:pt x="2778" y="5111"/>
                    <a:pt x="3582" y="4308"/>
                    <a:pt x="3582" y="3320"/>
                  </a:cubicBezTo>
                  <a:cubicBezTo>
                    <a:pt x="3582" y="2834"/>
                    <a:pt x="3345" y="2196"/>
                    <a:pt x="2878" y="1425"/>
                  </a:cubicBezTo>
                  <a:close/>
                  <a:moveTo>
                    <a:pt x="2036" y="4452"/>
                  </a:moveTo>
                  <a:cubicBezTo>
                    <a:pt x="1932" y="4478"/>
                    <a:pt x="1823" y="4492"/>
                    <a:pt x="1714" y="4492"/>
                  </a:cubicBezTo>
                  <a:cubicBezTo>
                    <a:pt x="1045" y="4492"/>
                    <a:pt x="500" y="3986"/>
                    <a:pt x="500" y="3365"/>
                  </a:cubicBezTo>
                  <a:cubicBezTo>
                    <a:pt x="500" y="3214"/>
                    <a:pt x="540" y="3039"/>
                    <a:pt x="618" y="2843"/>
                  </a:cubicBezTo>
                  <a:cubicBezTo>
                    <a:pt x="631" y="2810"/>
                    <a:pt x="669" y="2791"/>
                    <a:pt x="706" y="2799"/>
                  </a:cubicBezTo>
                  <a:cubicBezTo>
                    <a:pt x="743" y="2807"/>
                    <a:pt x="767" y="2840"/>
                    <a:pt x="764" y="2875"/>
                  </a:cubicBezTo>
                  <a:cubicBezTo>
                    <a:pt x="759" y="2917"/>
                    <a:pt x="757" y="2958"/>
                    <a:pt x="757" y="2997"/>
                  </a:cubicBezTo>
                  <a:cubicBezTo>
                    <a:pt x="757" y="3673"/>
                    <a:pt x="1302" y="4240"/>
                    <a:pt x="2025" y="4314"/>
                  </a:cubicBezTo>
                  <a:cubicBezTo>
                    <a:pt x="2061" y="4318"/>
                    <a:pt x="2089" y="4345"/>
                    <a:pt x="2092" y="4378"/>
                  </a:cubicBezTo>
                  <a:cubicBezTo>
                    <a:pt x="2094" y="4412"/>
                    <a:pt x="2071" y="4443"/>
                    <a:pt x="2036" y="44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任意多边形: 形状 17"/>
            <p:cNvSpPr/>
            <p:nvPr/>
          </p:nvSpPr>
          <p:spPr>
            <a:xfrm>
              <a:off x="2587380" y="4689362"/>
              <a:ext cx="188106" cy="275070"/>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 name="T30" fmla="*/ 372171 w 604011"/>
                <a:gd name="T31" fmla="*/ 372171 w 604011"/>
                <a:gd name="T32" fmla="*/ 372171 w 604011"/>
                <a:gd name="T33" fmla="*/ 372171 w 604011"/>
                <a:gd name="T34" fmla="*/ 372171 w 604011"/>
                <a:gd name="T35" fmla="*/ 372171 w 604011"/>
                <a:gd name="T36" fmla="*/ 372171 w 604011"/>
                <a:gd name="T3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82" h="5111">
                  <a:moveTo>
                    <a:pt x="2878" y="1425"/>
                  </a:moveTo>
                  <a:cubicBezTo>
                    <a:pt x="2515" y="827"/>
                    <a:pt x="2112" y="309"/>
                    <a:pt x="1904" y="54"/>
                  </a:cubicBezTo>
                  <a:cubicBezTo>
                    <a:pt x="1877" y="20"/>
                    <a:pt x="1835" y="0"/>
                    <a:pt x="1791" y="0"/>
                  </a:cubicBezTo>
                  <a:cubicBezTo>
                    <a:pt x="1747" y="0"/>
                    <a:pt x="1705" y="20"/>
                    <a:pt x="1677" y="54"/>
                  </a:cubicBezTo>
                  <a:cubicBezTo>
                    <a:pt x="1469" y="310"/>
                    <a:pt x="1066" y="827"/>
                    <a:pt x="703" y="1426"/>
                  </a:cubicBezTo>
                  <a:cubicBezTo>
                    <a:pt x="236" y="2197"/>
                    <a:pt x="0" y="2834"/>
                    <a:pt x="0" y="3320"/>
                  </a:cubicBezTo>
                  <a:cubicBezTo>
                    <a:pt x="0" y="4308"/>
                    <a:pt x="803" y="5111"/>
                    <a:pt x="1791" y="5111"/>
                  </a:cubicBezTo>
                  <a:cubicBezTo>
                    <a:pt x="2778" y="5111"/>
                    <a:pt x="3582" y="4308"/>
                    <a:pt x="3582" y="3320"/>
                  </a:cubicBezTo>
                  <a:cubicBezTo>
                    <a:pt x="3582" y="2834"/>
                    <a:pt x="3345" y="2196"/>
                    <a:pt x="2878" y="1425"/>
                  </a:cubicBezTo>
                  <a:close/>
                  <a:moveTo>
                    <a:pt x="2036" y="4452"/>
                  </a:moveTo>
                  <a:cubicBezTo>
                    <a:pt x="1932" y="4478"/>
                    <a:pt x="1823" y="4492"/>
                    <a:pt x="1714" y="4492"/>
                  </a:cubicBezTo>
                  <a:cubicBezTo>
                    <a:pt x="1045" y="4492"/>
                    <a:pt x="500" y="3986"/>
                    <a:pt x="500" y="3365"/>
                  </a:cubicBezTo>
                  <a:cubicBezTo>
                    <a:pt x="500" y="3214"/>
                    <a:pt x="540" y="3039"/>
                    <a:pt x="618" y="2843"/>
                  </a:cubicBezTo>
                  <a:cubicBezTo>
                    <a:pt x="631" y="2810"/>
                    <a:pt x="669" y="2791"/>
                    <a:pt x="706" y="2799"/>
                  </a:cubicBezTo>
                  <a:cubicBezTo>
                    <a:pt x="743" y="2807"/>
                    <a:pt x="767" y="2840"/>
                    <a:pt x="764" y="2875"/>
                  </a:cubicBezTo>
                  <a:cubicBezTo>
                    <a:pt x="759" y="2917"/>
                    <a:pt x="757" y="2958"/>
                    <a:pt x="757" y="2997"/>
                  </a:cubicBezTo>
                  <a:cubicBezTo>
                    <a:pt x="757" y="3673"/>
                    <a:pt x="1302" y="4240"/>
                    <a:pt x="2025" y="4314"/>
                  </a:cubicBezTo>
                  <a:cubicBezTo>
                    <a:pt x="2061" y="4318"/>
                    <a:pt x="2089" y="4345"/>
                    <a:pt x="2092" y="4378"/>
                  </a:cubicBezTo>
                  <a:cubicBezTo>
                    <a:pt x="2094" y="4412"/>
                    <a:pt x="2071" y="4443"/>
                    <a:pt x="2036" y="44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任意多边形: 形状 18"/>
            <p:cNvSpPr/>
            <p:nvPr/>
          </p:nvSpPr>
          <p:spPr>
            <a:xfrm>
              <a:off x="2689309" y="4423709"/>
              <a:ext cx="188106" cy="275070"/>
            </a:xfrm>
            <a:custGeom>
              <a:avLst/>
              <a:gdLst>
                <a:gd name="T0" fmla="*/ 372171 w 604011"/>
                <a:gd name="T1" fmla="*/ 372171 w 604011"/>
                <a:gd name="T2" fmla="*/ 372171 w 604011"/>
                <a:gd name="T3" fmla="*/ 372171 w 604011"/>
                <a:gd name="T4" fmla="*/ 372171 w 604011"/>
                <a:gd name="T5" fmla="*/ 372171 w 604011"/>
                <a:gd name="T6" fmla="*/ 372171 w 604011"/>
                <a:gd name="T7" fmla="*/ 372171 w 604011"/>
                <a:gd name="T8" fmla="*/ 372171 w 604011"/>
                <a:gd name="T9" fmla="*/ 372171 w 604011"/>
                <a:gd name="T10" fmla="*/ 372171 w 604011"/>
                <a:gd name="T11" fmla="*/ 372171 w 604011"/>
                <a:gd name="T12" fmla="*/ 372171 w 604011"/>
                <a:gd name="T13" fmla="*/ 372171 w 604011"/>
                <a:gd name="T14" fmla="*/ 372171 w 604011"/>
                <a:gd name="T15" fmla="*/ 372171 w 604011"/>
                <a:gd name="T16" fmla="*/ 372171 w 604011"/>
                <a:gd name="T17" fmla="*/ 372171 w 604011"/>
                <a:gd name="T18" fmla="*/ 372171 w 604011"/>
                <a:gd name="T19" fmla="*/ 372171 w 604011"/>
                <a:gd name="T20" fmla="*/ 372171 w 604011"/>
                <a:gd name="T21" fmla="*/ 372171 w 604011"/>
                <a:gd name="T22" fmla="*/ 372171 w 604011"/>
                <a:gd name="T23" fmla="*/ 372171 w 604011"/>
                <a:gd name="T24" fmla="*/ 372171 w 604011"/>
                <a:gd name="T25" fmla="*/ 372171 w 604011"/>
                <a:gd name="T26" fmla="*/ 372171 w 604011"/>
                <a:gd name="T27" fmla="*/ 372171 w 604011"/>
                <a:gd name="T28" fmla="*/ 372171 w 604011"/>
                <a:gd name="T29" fmla="*/ 372171 w 604011"/>
                <a:gd name="T30" fmla="*/ 372171 w 604011"/>
                <a:gd name="T31" fmla="*/ 372171 w 604011"/>
                <a:gd name="T32" fmla="*/ 372171 w 604011"/>
                <a:gd name="T33" fmla="*/ 372171 w 604011"/>
                <a:gd name="T34" fmla="*/ 372171 w 604011"/>
                <a:gd name="T35" fmla="*/ 372171 w 604011"/>
                <a:gd name="T36" fmla="*/ 372171 w 604011"/>
                <a:gd name="T37" fmla="*/ 372171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82" h="5111">
                  <a:moveTo>
                    <a:pt x="2878" y="1425"/>
                  </a:moveTo>
                  <a:cubicBezTo>
                    <a:pt x="2515" y="827"/>
                    <a:pt x="2112" y="309"/>
                    <a:pt x="1904" y="54"/>
                  </a:cubicBezTo>
                  <a:cubicBezTo>
                    <a:pt x="1877" y="20"/>
                    <a:pt x="1835" y="0"/>
                    <a:pt x="1791" y="0"/>
                  </a:cubicBezTo>
                  <a:cubicBezTo>
                    <a:pt x="1747" y="0"/>
                    <a:pt x="1705" y="20"/>
                    <a:pt x="1677" y="54"/>
                  </a:cubicBezTo>
                  <a:cubicBezTo>
                    <a:pt x="1469" y="310"/>
                    <a:pt x="1066" y="827"/>
                    <a:pt x="703" y="1426"/>
                  </a:cubicBezTo>
                  <a:cubicBezTo>
                    <a:pt x="236" y="2197"/>
                    <a:pt x="0" y="2834"/>
                    <a:pt x="0" y="3320"/>
                  </a:cubicBezTo>
                  <a:cubicBezTo>
                    <a:pt x="0" y="4308"/>
                    <a:pt x="803" y="5111"/>
                    <a:pt x="1791" y="5111"/>
                  </a:cubicBezTo>
                  <a:cubicBezTo>
                    <a:pt x="2778" y="5111"/>
                    <a:pt x="3582" y="4308"/>
                    <a:pt x="3582" y="3320"/>
                  </a:cubicBezTo>
                  <a:cubicBezTo>
                    <a:pt x="3582" y="2834"/>
                    <a:pt x="3345" y="2196"/>
                    <a:pt x="2878" y="1425"/>
                  </a:cubicBezTo>
                  <a:close/>
                  <a:moveTo>
                    <a:pt x="2036" y="4452"/>
                  </a:moveTo>
                  <a:cubicBezTo>
                    <a:pt x="1932" y="4478"/>
                    <a:pt x="1823" y="4492"/>
                    <a:pt x="1714" y="4492"/>
                  </a:cubicBezTo>
                  <a:cubicBezTo>
                    <a:pt x="1045" y="4492"/>
                    <a:pt x="500" y="3986"/>
                    <a:pt x="500" y="3365"/>
                  </a:cubicBezTo>
                  <a:cubicBezTo>
                    <a:pt x="500" y="3214"/>
                    <a:pt x="540" y="3039"/>
                    <a:pt x="618" y="2843"/>
                  </a:cubicBezTo>
                  <a:cubicBezTo>
                    <a:pt x="631" y="2810"/>
                    <a:pt x="669" y="2791"/>
                    <a:pt x="706" y="2799"/>
                  </a:cubicBezTo>
                  <a:cubicBezTo>
                    <a:pt x="743" y="2807"/>
                    <a:pt x="767" y="2840"/>
                    <a:pt x="764" y="2875"/>
                  </a:cubicBezTo>
                  <a:cubicBezTo>
                    <a:pt x="759" y="2917"/>
                    <a:pt x="757" y="2958"/>
                    <a:pt x="757" y="2997"/>
                  </a:cubicBezTo>
                  <a:cubicBezTo>
                    <a:pt x="757" y="3673"/>
                    <a:pt x="1302" y="4240"/>
                    <a:pt x="2025" y="4314"/>
                  </a:cubicBezTo>
                  <a:cubicBezTo>
                    <a:pt x="2061" y="4318"/>
                    <a:pt x="2089" y="4345"/>
                    <a:pt x="2092" y="4378"/>
                  </a:cubicBezTo>
                  <a:cubicBezTo>
                    <a:pt x="2094" y="4412"/>
                    <a:pt x="2071" y="4443"/>
                    <a:pt x="2036" y="44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6"/>
          <p:cNvPicPr>
            <a:picLocks noChangeAspect="1"/>
          </p:cNvPicPr>
          <p:nvPr/>
        </p:nvPicPr>
        <p:blipFill>
          <a:blip r:embed="rId1"/>
          <a:stretch>
            <a:fillRect/>
          </a:stretch>
        </p:blipFill>
        <p:spPr>
          <a:xfrm>
            <a:off x="6326188" y="5200650"/>
            <a:ext cx="5865812" cy="1657350"/>
          </a:xfrm>
          <a:prstGeom prst="rect">
            <a:avLst/>
          </a:prstGeom>
          <a:noFill/>
          <a:ln w="9525">
            <a:noFill/>
          </a:ln>
        </p:spPr>
      </p:pic>
      <p:pic>
        <p:nvPicPr>
          <p:cNvPr id="3" name="图片 2" descr="校徽校名白色"/>
          <p:cNvPicPr>
            <a:picLocks noChangeAspect="1"/>
          </p:cNvPicPr>
          <p:nvPr/>
        </p:nvPicPr>
        <p:blipFill>
          <a:blip r:embed="rId2"/>
          <a:stretch>
            <a:fillRect/>
          </a:stretch>
        </p:blipFill>
        <p:spPr>
          <a:xfrm>
            <a:off x="466090" y="498475"/>
            <a:ext cx="3105785" cy="831850"/>
          </a:xfrm>
          <a:prstGeom prst="rect">
            <a:avLst/>
          </a:prstGeom>
        </p:spPr>
      </p:pic>
      <p:sp>
        <p:nvSpPr>
          <p:cNvPr id="4" name="任意多边形 47"/>
          <p:cNvSpPr/>
          <p:nvPr/>
        </p:nvSpPr>
        <p:spPr>
          <a:xfrm rot="5400000">
            <a:off x="1882775" y="-1273175"/>
            <a:ext cx="914400" cy="4679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pic>
        <p:nvPicPr>
          <p:cNvPr id="5" name="图片 4" descr="校徽校名白色"/>
          <p:cNvPicPr>
            <a:picLocks noChangeAspect="1"/>
          </p:cNvPicPr>
          <p:nvPr/>
        </p:nvPicPr>
        <p:blipFill>
          <a:blip r:embed="rId2"/>
          <a:stretch>
            <a:fillRect/>
          </a:stretch>
        </p:blipFill>
        <p:spPr>
          <a:xfrm>
            <a:off x="618490" y="650875"/>
            <a:ext cx="3105785" cy="831850"/>
          </a:xfrm>
          <a:prstGeom prst="rect">
            <a:avLst/>
          </a:prstGeom>
        </p:spPr>
      </p:pic>
      <p:sp>
        <p:nvSpPr>
          <p:cNvPr id="6" name="矩形 5"/>
          <p:cNvSpPr/>
          <p:nvPr/>
        </p:nvSpPr>
        <p:spPr>
          <a:xfrm>
            <a:off x="0" y="2540000"/>
            <a:ext cx="4679950" cy="1965325"/>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8" name="文本框 7"/>
          <p:cNvSpPr txBox="1"/>
          <p:nvPr/>
        </p:nvSpPr>
        <p:spPr>
          <a:xfrm>
            <a:off x="618490" y="2968664"/>
            <a:ext cx="3783563" cy="1107996"/>
          </a:xfrm>
          <a:prstGeom prst="rect">
            <a:avLst/>
          </a:prstGeom>
          <a:noFill/>
        </p:spPr>
        <p:txBody>
          <a:bodyPr wrap="square" rtlCol="0">
            <a:spAutoFit/>
          </a:bodyPr>
          <a:lstStyle/>
          <a:p>
            <a:r>
              <a:rPr lang="zh-CN" altLang="en-US" sz="6600" dirty="0">
                <a:solidFill>
                  <a:schemeClr val="bg1"/>
                </a:solidFill>
              </a:rPr>
              <a:t>小组分工</a:t>
            </a:r>
            <a:endParaRPr lang="zh-CN" altLang="en-US" sz="6600" dirty="0">
              <a:solidFill>
                <a:schemeClr val="bg1"/>
              </a:solidFill>
            </a:endParaRPr>
          </a:p>
        </p:txBody>
      </p:sp>
      <p:sp>
        <p:nvSpPr>
          <p:cNvPr id="9" name="文本框 8"/>
          <p:cNvSpPr txBox="1"/>
          <p:nvPr/>
        </p:nvSpPr>
        <p:spPr>
          <a:xfrm>
            <a:off x="5662295" y="1776095"/>
            <a:ext cx="4424045" cy="3846830"/>
          </a:xfrm>
          <a:prstGeom prst="rect">
            <a:avLst/>
          </a:prstGeom>
          <a:noFill/>
        </p:spPr>
        <p:txBody>
          <a:bodyPr wrap="square" rtlCol="0">
            <a:noAutofit/>
          </a:bodyPr>
          <a:lstStyle/>
          <a:p>
            <a:r>
              <a:rPr lang="zh-CN" altLang="en-US" sz="2800" dirty="0">
                <a:solidFill>
                  <a:schemeClr val="tx1"/>
                </a:solidFill>
              </a:rPr>
              <a:t>素材整理：</a:t>
            </a:r>
            <a:br>
              <a:rPr lang="en-US" altLang="zh-CN" sz="2800" dirty="0">
                <a:solidFill>
                  <a:schemeClr val="tx1"/>
                </a:solidFill>
              </a:rPr>
            </a:br>
            <a:endParaRPr lang="en-US" altLang="zh-CN" sz="2800" dirty="0">
              <a:solidFill>
                <a:schemeClr val="tx1"/>
              </a:solidFill>
            </a:endParaRPr>
          </a:p>
          <a:p>
            <a:br>
              <a:rPr lang="en-US" altLang="zh-CN" sz="2800" dirty="0">
                <a:solidFill>
                  <a:schemeClr val="tx1"/>
                </a:solidFill>
              </a:rPr>
            </a:br>
            <a:r>
              <a:rPr lang="en-US" altLang="zh-CN" sz="2800" dirty="0">
                <a:solidFill>
                  <a:schemeClr val="tx1"/>
                </a:solidFill>
              </a:rPr>
              <a:t>PPT</a:t>
            </a:r>
            <a:r>
              <a:rPr lang="zh-CN" altLang="en-US" sz="2800" dirty="0">
                <a:solidFill>
                  <a:schemeClr val="tx1"/>
                </a:solidFill>
              </a:rPr>
              <a:t>制作：</a:t>
            </a:r>
            <a:br>
              <a:rPr lang="en-US" altLang="zh-CN" sz="2800" dirty="0">
                <a:solidFill>
                  <a:schemeClr val="tx1"/>
                </a:solidFill>
              </a:rPr>
            </a:br>
            <a:endParaRPr lang="en-US" altLang="zh-CN" sz="2800" dirty="0">
              <a:solidFill>
                <a:schemeClr val="tx1"/>
              </a:solidFill>
            </a:endParaRPr>
          </a:p>
          <a:p>
            <a:br>
              <a:rPr lang="en-US" altLang="zh-CN" sz="2800" dirty="0">
                <a:solidFill>
                  <a:schemeClr val="tx1"/>
                </a:solidFill>
              </a:rPr>
            </a:br>
            <a:r>
              <a:rPr lang="zh-CN" altLang="en-US" sz="2800" dirty="0">
                <a:solidFill>
                  <a:schemeClr val="tx1"/>
                </a:solidFill>
              </a:rPr>
              <a:t>演讲：</a:t>
            </a:r>
            <a:br>
              <a:rPr lang="en-US" altLang="zh-CN" sz="2800" dirty="0">
                <a:solidFill>
                  <a:schemeClr val="tx1"/>
                </a:solidFill>
              </a:rPr>
            </a:br>
            <a:br>
              <a:rPr lang="en-US" altLang="zh-CN" dirty="0"/>
            </a:br>
            <a:endParaRPr lang="zh-CN"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图片 6"/>
          <p:cNvPicPr>
            <a:picLocks noChangeAspect="1"/>
          </p:cNvPicPr>
          <p:nvPr/>
        </p:nvPicPr>
        <p:blipFill>
          <a:blip r:embed="rId1"/>
          <a:stretch>
            <a:fillRect/>
          </a:stretch>
        </p:blipFill>
        <p:spPr>
          <a:xfrm>
            <a:off x="6326188" y="5200650"/>
            <a:ext cx="5865812" cy="1657350"/>
          </a:xfrm>
          <a:prstGeom prst="rect">
            <a:avLst/>
          </a:prstGeom>
          <a:noFill/>
          <a:ln w="9525">
            <a:noFill/>
          </a:ln>
        </p:spPr>
      </p:pic>
      <p:sp>
        <p:nvSpPr>
          <p:cNvPr id="48" name="任意多边形 47"/>
          <p:cNvSpPr/>
          <p:nvPr/>
        </p:nvSpPr>
        <p:spPr>
          <a:xfrm rot="5400000">
            <a:off x="1882775" y="-1425575"/>
            <a:ext cx="914400" cy="4679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nvGrpSpPr>
          <p:cNvPr id="4" name="组合 3"/>
          <p:cNvGrpSpPr/>
          <p:nvPr/>
        </p:nvGrpSpPr>
        <p:grpSpPr>
          <a:xfrm>
            <a:off x="1685660" y="2149475"/>
            <a:ext cx="8820680" cy="2559050"/>
            <a:chOff x="1308100" y="2233613"/>
            <a:chExt cx="8820680" cy="2559050"/>
          </a:xfrm>
        </p:grpSpPr>
        <p:sp>
          <p:nvSpPr>
            <p:cNvPr id="25604" name="文本框 62"/>
            <p:cNvSpPr txBox="1"/>
            <p:nvPr/>
          </p:nvSpPr>
          <p:spPr>
            <a:xfrm>
              <a:off x="2845363" y="2849562"/>
              <a:ext cx="5262880" cy="1198880"/>
            </a:xfrm>
            <a:prstGeom prst="rect">
              <a:avLst/>
            </a:prstGeom>
            <a:noFill/>
            <a:ln w="9525">
              <a:noFill/>
            </a:ln>
          </p:spPr>
          <p:txBody>
            <a:bodyPr wrap="none" anchor="t" anchorCtr="0">
              <a:spAutoFit/>
            </a:bodyPr>
            <a:lstStyle/>
            <a:p>
              <a:r>
                <a:rPr lang="en-US" altLang="zh-CN" sz="7200" b="1" dirty="0">
                  <a:solidFill>
                    <a:srgbClr val="4B649F"/>
                  </a:solidFill>
                  <a:latin typeface="Arial" panose="020B0604020202020204" pitchFamily="34" charset="0"/>
                  <a:ea typeface="微软雅黑" panose="020B0503020204020204" pitchFamily="34" charset="-122"/>
                </a:rPr>
                <a:t>  </a:t>
              </a:r>
              <a:r>
                <a:rPr lang="zh-CN" altLang="en-US" sz="7200" b="1" dirty="0">
                  <a:solidFill>
                    <a:srgbClr val="4B649F"/>
                  </a:solidFill>
                  <a:latin typeface="Arial" panose="020B0604020202020204" pitchFamily="34" charset="0"/>
                  <a:ea typeface="微软雅黑" panose="020B0503020204020204" pitchFamily="34" charset="-122"/>
                </a:rPr>
                <a:t>谢谢大家！</a:t>
              </a:r>
              <a:endParaRPr lang="zh-CN" altLang="en-US" sz="7200" b="1" dirty="0">
                <a:solidFill>
                  <a:srgbClr val="4B649F"/>
                </a:solidFill>
                <a:latin typeface="Arial" panose="020B0604020202020204" pitchFamily="34" charset="0"/>
                <a:ea typeface="微软雅黑" panose="020B0503020204020204" pitchFamily="34" charset="-122"/>
              </a:endParaRPr>
            </a:p>
          </p:txBody>
        </p:sp>
        <p:sp>
          <p:nvSpPr>
            <p:cNvPr id="25612" name="文本框 112"/>
            <p:cNvSpPr txBox="1"/>
            <p:nvPr/>
          </p:nvSpPr>
          <p:spPr>
            <a:xfrm>
              <a:off x="6437558" y="4008438"/>
              <a:ext cx="309880" cy="368300"/>
            </a:xfrm>
            <a:prstGeom prst="rect">
              <a:avLst/>
            </a:prstGeom>
            <a:noFill/>
            <a:ln w="9525">
              <a:noFill/>
            </a:ln>
          </p:spPr>
          <p:txBody>
            <a:bodyPr wrap="none" anchor="t" anchorCtr="0">
              <a:spAutoFit/>
            </a:bodyPr>
            <a:lstStyle/>
            <a:p>
              <a:endParaRPr lang="zh-CN" altLang="en-US" dirty="0">
                <a:latin typeface="Arial" panose="020B0604020202020204" pitchFamily="34" charset="0"/>
                <a:ea typeface="微软雅黑" panose="020B0503020204020204" pitchFamily="34" charset="-122"/>
              </a:endParaRPr>
            </a:p>
          </p:txBody>
        </p:sp>
        <p:sp>
          <p:nvSpPr>
            <p:cNvPr id="1068" name="矩形 1067"/>
            <p:cNvSpPr/>
            <p:nvPr/>
          </p:nvSpPr>
          <p:spPr>
            <a:xfrm>
              <a:off x="1466850" y="2439988"/>
              <a:ext cx="8255648" cy="2114550"/>
            </a:xfrm>
            <a:prstGeom prst="rect">
              <a:avLst/>
            </a:prstGeom>
            <a:noFill/>
            <a:ln w="25400">
              <a:solidFill>
                <a:srgbClr val="4B649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069" name="矩形 1068"/>
            <p:cNvSpPr/>
            <p:nvPr/>
          </p:nvSpPr>
          <p:spPr>
            <a:xfrm>
              <a:off x="9722498" y="4316413"/>
              <a:ext cx="406282" cy="4762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17" name="矩形 116"/>
            <p:cNvSpPr/>
            <p:nvPr/>
          </p:nvSpPr>
          <p:spPr>
            <a:xfrm>
              <a:off x="9454212" y="4087813"/>
              <a:ext cx="404928" cy="474663"/>
            </a:xfrm>
            <a:prstGeom prst="rect">
              <a:avLst/>
            </a:prstGeom>
            <a:solidFill>
              <a:srgbClr val="4B649F">
                <a:alpha val="6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18" name="矩形 117"/>
            <p:cNvSpPr/>
            <p:nvPr/>
          </p:nvSpPr>
          <p:spPr>
            <a:xfrm>
              <a:off x="1308100" y="2233613"/>
              <a:ext cx="474663" cy="474663"/>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119" name="矩形 118"/>
            <p:cNvSpPr/>
            <p:nvPr/>
          </p:nvSpPr>
          <p:spPr>
            <a:xfrm>
              <a:off x="1460500" y="2386013"/>
              <a:ext cx="474663" cy="474663"/>
            </a:xfrm>
            <a:prstGeom prst="rect">
              <a:avLst/>
            </a:prstGeom>
            <a:solidFill>
              <a:srgbClr val="4B649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grpSp>
      <p:pic>
        <p:nvPicPr>
          <p:cNvPr id="3" name="图片 2" descr="校徽校名白色"/>
          <p:cNvPicPr>
            <a:picLocks noChangeAspect="1"/>
          </p:cNvPicPr>
          <p:nvPr/>
        </p:nvPicPr>
        <p:blipFill>
          <a:blip r:embed="rId2"/>
          <a:stretch>
            <a:fillRect/>
          </a:stretch>
        </p:blipFill>
        <p:spPr>
          <a:xfrm>
            <a:off x="466090" y="498475"/>
            <a:ext cx="3105785" cy="8318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2540000"/>
            <a:ext cx="5619750" cy="1965325"/>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7" name="文本框 2"/>
          <p:cNvSpPr txBox="1"/>
          <p:nvPr/>
        </p:nvSpPr>
        <p:spPr>
          <a:xfrm>
            <a:off x="6645275" y="2772410"/>
            <a:ext cx="4856480" cy="1476375"/>
          </a:xfrm>
          <a:prstGeom prst="rect">
            <a:avLst/>
          </a:prstGeom>
          <a:noFill/>
          <a:ln w="9525">
            <a:noFill/>
          </a:ln>
        </p:spPr>
        <p:txBody>
          <a:bodyPr wrap="square" anchor="t" anchorCtr="0">
            <a:spAutoFit/>
          </a:bodyPr>
          <a:lstStyle/>
          <a:p>
            <a:pPr>
              <a:lnSpc>
                <a:spcPct val="150000"/>
              </a:lnSpc>
            </a:pPr>
            <a:r>
              <a:rPr lang="zh-CN" altLang="en-US" sz="6000" b="1" dirty="0">
                <a:solidFill>
                  <a:srgbClr val="4B649F"/>
                </a:solidFill>
                <a:latin typeface="Arial" panose="020B0604020202020204" pitchFamily="34" charset="0"/>
                <a:ea typeface="微软雅黑" panose="020B0503020204020204" pitchFamily="34" charset="-122"/>
              </a:rPr>
              <a:t>写  作  背  景</a:t>
            </a:r>
            <a:endParaRPr lang="zh-CN" altLang="en-US" sz="6000" b="1" dirty="0">
              <a:solidFill>
                <a:srgbClr val="4B649F"/>
              </a:solidFill>
              <a:latin typeface="Arial" panose="020B0604020202020204" pitchFamily="34" charset="0"/>
              <a:ea typeface="微软雅黑" panose="020B0503020204020204" pitchFamily="34" charset="-122"/>
            </a:endParaRPr>
          </a:p>
        </p:txBody>
      </p:sp>
      <p:pic>
        <p:nvPicPr>
          <p:cNvPr id="8" name="Picture 13" descr="D:\高校PPT模板\4西安交通大学PPT模板\校徽校名\校徽白色亮.png校徽白色亮"/>
          <p:cNvPicPr>
            <a:picLocks noChangeAspect="1"/>
          </p:cNvPicPr>
          <p:nvPr/>
        </p:nvPicPr>
        <p:blipFill>
          <a:blip r:embed="rId1"/>
          <a:srcRect/>
          <a:stretch>
            <a:fillRect/>
          </a:stretch>
        </p:blipFill>
        <p:spPr>
          <a:xfrm>
            <a:off x="1774825" y="2680494"/>
            <a:ext cx="1787525" cy="1749425"/>
          </a:xfrm>
          <a:prstGeom prst="rect">
            <a:avLst/>
          </a:prstGeom>
          <a:noFill/>
          <a:ln w="9525">
            <a:noFill/>
          </a:ln>
        </p:spPr>
      </p:pic>
      <p:pic>
        <p:nvPicPr>
          <p:cNvPr id="9" name="图片 9"/>
          <p:cNvPicPr>
            <a:picLocks noChangeAspect="1"/>
          </p:cNvPicPr>
          <p:nvPr/>
        </p:nvPicPr>
        <p:blipFill>
          <a:blip r:embed="rId2"/>
          <a:stretch>
            <a:fillRect/>
          </a:stretch>
        </p:blipFill>
        <p:spPr>
          <a:xfrm>
            <a:off x="6326188" y="5200650"/>
            <a:ext cx="5865812" cy="1657350"/>
          </a:xfrm>
          <a:prstGeom prst="rect">
            <a:avLst/>
          </a:prstGeom>
          <a:noFill/>
          <a:ln w="9525">
            <a:noFill/>
          </a:ln>
        </p:spPr>
      </p:pic>
      <p:pic>
        <p:nvPicPr>
          <p:cNvPr id="10" name="图片 10"/>
          <p:cNvPicPr>
            <a:picLocks noChangeAspect="1"/>
          </p:cNvPicPr>
          <p:nvPr/>
        </p:nvPicPr>
        <p:blipFill>
          <a:blip r:embed="rId3"/>
          <a:stretch>
            <a:fillRect/>
          </a:stretch>
        </p:blipFill>
        <p:spPr>
          <a:xfrm>
            <a:off x="0" y="0"/>
            <a:ext cx="7878763" cy="2216150"/>
          </a:xfrm>
          <a:prstGeom prst="rect">
            <a:avLst/>
          </a:prstGeom>
          <a:noFill/>
          <a:ln w="9525">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中国省级行政区划分图_word文档在线阅读与下载_免费文档"/>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812834" y="2062992"/>
            <a:ext cx="6044502" cy="4452216"/>
          </a:xfrm>
          <a:prstGeom prst="rect">
            <a:avLst/>
          </a:prstGeom>
          <a:noFill/>
          <a:extLst>
            <a:ext uri="{909E8E84-426E-40DD-AFC4-6F175D3DCCD1}">
              <a14:hiddenFill xmlns:a14="http://schemas.microsoft.com/office/drawing/2010/main">
                <a:solidFill>
                  <a:srgbClr val="FFFFFF"/>
                </a:solidFill>
              </a14:hiddenFill>
            </a:ext>
          </a:extLst>
        </p:spPr>
      </p:pic>
      <p:sp>
        <p:nvSpPr>
          <p:cNvPr id="41" name="任意多边形 10"/>
          <p:cNvSpPr/>
          <p:nvPr/>
        </p:nvSpPr>
        <p:spPr>
          <a:xfrm rot="5400000">
            <a:off x="2009775" y="-1552575"/>
            <a:ext cx="914400" cy="4933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42" name="文本框 41"/>
          <p:cNvSpPr txBox="1"/>
          <p:nvPr/>
        </p:nvSpPr>
        <p:spPr>
          <a:xfrm>
            <a:off x="0" y="536686"/>
            <a:ext cx="5138738" cy="707886"/>
          </a:xfrm>
          <a:prstGeom prst="rect">
            <a:avLst/>
          </a:prstGeom>
          <a:noFill/>
        </p:spPr>
        <p:txBody>
          <a:bodyPr wrap="square" rtlCol="0">
            <a:spAutoFit/>
          </a:bodyPr>
          <a:lstStyle/>
          <a:p>
            <a:r>
              <a:rPr lang="zh-CN" altLang="en-US" sz="4000" dirty="0">
                <a:solidFill>
                  <a:schemeClr val="bg1"/>
                </a:solidFill>
              </a:rPr>
              <a:t>彼时中国面临的局势</a:t>
            </a:r>
            <a:endParaRPr lang="zh-CN" altLang="en-US" sz="4000" dirty="0">
              <a:solidFill>
                <a:schemeClr val="bg1"/>
              </a:solidFill>
            </a:endParaRPr>
          </a:p>
        </p:txBody>
      </p:sp>
      <p:cxnSp>
        <p:nvCxnSpPr>
          <p:cNvPr id="44" name="直接连接符 43"/>
          <p:cNvCxnSpPr/>
          <p:nvPr/>
        </p:nvCxnSpPr>
        <p:spPr>
          <a:xfrm>
            <a:off x="6209248" y="3872731"/>
            <a:ext cx="1073020" cy="0"/>
          </a:xfrm>
          <a:prstGeom prst="line">
            <a:avLst/>
          </a:prstGeom>
        </p:spPr>
        <p:style>
          <a:lnRef idx="1">
            <a:schemeClr val="dk1"/>
          </a:lnRef>
          <a:fillRef idx="0">
            <a:schemeClr val="dk1"/>
          </a:fillRef>
          <a:effectRef idx="0">
            <a:schemeClr val="dk1"/>
          </a:effectRef>
          <a:fontRef idx="minor">
            <a:schemeClr val="tx1"/>
          </a:fontRef>
        </p:style>
      </p:cxnSp>
      <p:cxnSp>
        <p:nvCxnSpPr>
          <p:cNvPr id="48" name="直接连接符 47"/>
          <p:cNvCxnSpPr/>
          <p:nvPr/>
        </p:nvCxnSpPr>
        <p:spPr>
          <a:xfrm flipH="1" flipV="1">
            <a:off x="7282268" y="3872731"/>
            <a:ext cx="1292565" cy="608381"/>
          </a:xfrm>
          <a:prstGeom prst="line">
            <a:avLst/>
          </a:prstGeom>
        </p:spPr>
        <p:style>
          <a:lnRef idx="1">
            <a:schemeClr val="dk1"/>
          </a:lnRef>
          <a:fillRef idx="0">
            <a:schemeClr val="dk1"/>
          </a:fillRef>
          <a:effectRef idx="0">
            <a:schemeClr val="dk1"/>
          </a:effectRef>
          <a:fontRef idx="minor">
            <a:schemeClr val="tx1"/>
          </a:fontRef>
        </p:style>
      </p:cxnSp>
      <p:sp>
        <p:nvSpPr>
          <p:cNvPr id="50" name="椭圆 49"/>
          <p:cNvSpPr/>
          <p:nvPr/>
        </p:nvSpPr>
        <p:spPr>
          <a:xfrm>
            <a:off x="6050628" y="3766498"/>
            <a:ext cx="158620" cy="158620"/>
          </a:xfrm>
          <a:prstGeom prst="ellips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3" name="文本框 52"/>
          <p:cNvSpPr txBox="1"/>
          <p:nvPr/>
        </p:nvSpPr>
        <p:spPr>
          <a:xfrm>
            <a:off x="7928550" y="6288243"/>
            <a:ext cx="3663926" cy="369332"/>
          </a:xfrm>
          <a:prstGeom prst="rect">
            <a:avLst/>
          </a:prstGeom>
          <a:noFill/>
        </p:spPr>
        <p:txBody>
          <a:bodyPr wrap="square" rtlCol="0">
            <a:spAutoFit/>
          </a:bodyPr>
          <a:lstStyle/>
          <a:p>
            <a:r>
              <a:rPr lang="zh-CN" altLang="en-US" dirty="0"/>
              <a:t>朝鲜战争后国际局势有所缓和</a:t>
            </a:r>
            <a:endParaRPr lang="zh-CN" altLang="en-US" dirty="0"/>
          </a:p>
        </p:txBody>
      </p:sp>
      <p:pic>
        <p:nvPicPr>
          <p:cNvPr id="1028" name="Picture 4" descr="undefined"/>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98622" y="4490497"/>
            <a:ext cx="3663926" cy="1643996"/>
          </a:xfrm>
          <a:prstGeom prst="rect">
            <a:avLst/>
          </a:prstGeom>
          <a:noFill/>
          <a:extLst>
            <a:ext uri="{909E8E84-426E-40DD-AFC4-6F175D3DCCD1}">
              <a14:hiddenFill xmlns:a14="http://schemas.microsoft.com/office/drawing/2010/main">
                <a:solidFill>
                  <a:srgbClr val="FFFFFF"/>
                </a:solidFill>
              </a14:hiddenFill>
            </a:ext>
          </a:extLst>
        </p:spPr>
      </p:pic>
      <p:cxnSp>
        <p:nvCxnSpPr>
          <p:cNvPr id="57" name="直接连接符 56"/>
          <p:cNvCxnSpPr/>
          <p:nvPr/>
        </p:nvCxnSpPr>
        <p:spPr>
          <a:xfrm flipV="1">
            <a:off x="3690633" y="1586204"/>
            <a:ext cx="1644033" cy="1197687"/>
          </a:xfrm>
          <a:prstGeom prst="line">
            <a:avLst/>
          </a:prstGeom>
        </p:spPr>
        <p:style>
          <a:lnRef idx="1">
            <a:schemeClr val="dk1"/>
          </a:lnRef>
          <a:fillRef idx="0">
            <a:schemeClr val="dk1"/>
          </a:fillRef>
          <a:effectRef idx="0">
            <a:schemeClr val="dk1"/>
          </a:effectRef>
          <a:fontRef idx="minor">
            <a:schemeClr val="tx1"/>
          </a:fontRef>
        </p:style>
      </p:cxnSp>
      <p:cxnSp>
        <p:nvCxnSpPr>
          <p:cNvPr id="58" name="直接连接符 57"/>
          <p:cNvCxnSpPr/>
          <p:nvPr/>
        </p:nvCxnSpPr>
        <p:spPr>
          <a:xfrm flipH="1" flipV="1">
            <a:off x="5314028" y="1586204"/>
            <a:ext cx="1693262" cy="20739"/>
          </a:xfrm>
          <a:prstGeom prst="line">
            <a:avLst/>
          </a:prstGeom>
        </p:spPr>
        <p:style>
          <a:lnRef idx="1">
            <a:schemeClr val="dk1"/>
          </a:lnRef>
          <a:fillRef idx="0">
            <a:schemeClr val="dk1"/>
          </a:fillRef>
          <a:effectRef idx="0">
            <a:schemeClr val="dk1"/>
          </a:effectRef>
          <a:fontRef idx="minor">
            <a:schemeClr val="tx1"/>
          </a:fontRef>
        </p:style>
      </p:cxnSp>
      <p:sp>
        <p:nvSpPr>
          <p:cNvPr id="59" name="椭圆 58"/>
          <p:cNvSpPr/>
          <p:nvPr/>
        </p:nvSpPr>
        <p:spPr>
          <a:xfrm>
            <a:off x="3547999" y="2752390"/>
            <a:ext cx="158620" cy="158620"/>
          </a:xfrm>
          <a:prstGeom prst="ellips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solidFill>
                <a:schemeClr val="tx1"/>
              </a:solidFill>
            </a:endParaRPr>
          </a:p>
        </p:txBody>
      </p:sp>
      <p:pic>
        <p:nvPicPr>
          <p:cNvPr id="1030" name="Picture 6" descr="56年赫鲁晓夫秘密报告到底披露了哪些斯大林“罪行”_凤凰历史"/>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7290" y="161178"/>
            <a:ext cx="3453236" cy="2191948"/>
          </a:xfrm>
          <a:prstGeom prst="rect">
            <a:avLst/>
          </a:prstGeom>
          <a:noFill/>
          <a:extLst>
            <a:ext uri="{909E8E84-426E-40DD-AFC4-6F175D3DCCD1}">
              <a14:hiddenFill xmlns:a14="http://schemas.microsoft.com/office/drawing/2010/main">
                <a:solidFill>
                  <a:srgbClr val="FFFFFF"/>
                </a:solidFill>
              </a14:hiddenFill>
            </a:ext>
          </a:extLst>
        </p:spPr>
      </p:pic>
      <p:sp>
        <p:nvSpPr>
          <p:cNvPr id="63" name="文本框 62"/>
          <p:cNvSpPr txBox="1"/>
          <p:nvPr/>
        </p:nvSpPr>
        <p:spPr>
          <a:xfrm>
            <a:off x="7228139" y="2434714"/>
            <a:ext cx="3011537" cy="369332"/>
          </a:xfrm>
          <a:prstGeom prst="rect">
            <a:avLst/>
          </a:prstGeom>
          <a:noFill/>
        </p:spPr>
        <p:txBody>
          <a:bodyPr wrap="square" rtlCol="0">
            <a:spAutoFit/>
          </a:bodyPr>
          <a:lstStyle/>
          <a:p>
            <a:r>
              <a:rPr lang="zh-CN" altLang="en-US" dirty="0"/>
              <a:t>苏联模式的矛盾和弊端显现</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ppt_x"/>
                                          </p:val>
                                        </p:tav>
                                        <p:tav tm="100000">
                                          <p:val>
                                            <p:strVal val="#ppt_x"/>
                                          </p:val>
                                        </p:tav>
                                      </p:tavLst>
                                    </p:anim>
                                    <p:anim calcmode="lin" valueType="num">
                                      <p:cBhvr additive="base">
                                        <p:cTn id="8" dur="500" fill="hold"/>
                                        <p:tgtEl>
                                          <p:spTgt spid="5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additive="base">
                                        <p:cTn id="11" dur="500" fill="hold"/>
                                        <p:tgtEl>
                                          <p:spTgt spid="57"/>
                                        </p:tgtEl>
                                        <p:attrNameLst>
                                          <p:attrName>ppt_x</p:attrName>
                                        </p:attrNameLst>
                                      </p:cBhvr>
                                      <p:tavLst>
                                        <p:tav tm="0">
                                          <p:val>
                                            <p:strVal val="#ppt_x"/>
                                          </p:val>
                                        </p:tav>
                                        <p:tav tm="100000">
                                          <p:val>
                                            <p:strVal val="#ppt_x"/>
                                          </p:val>
                                        </p:tav>
                                      </p:tavLst>
                                    </p:anim>
                                    <p:anim calcmode="lin" valueType="num">
                                      <p:cBhvr additive="base">
                                        <p:cTn id="12" dur="500" fill="hold"/>
                                        <p:tgtEl>
                                          <p:spTgt spid="5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8"/>
                                        </p:tgtEl>
                                        <p:attrNameLst>
                                          <p:attrName>style.visibility</p:attrName>
                                        </p:attrNameLst>
                                      </p:cBhvr>
                                      <p:to>
                                        <p:strVal val="visible"/>
                                      </p:to>
                                    </p:set>
                                    <p:anim calcmode="lin" valueType="num">
                                      <p:cBhvr additive="base">
                                        <p:cTn id="15" dur="500" fill="hold"/>
                                        <p:tgtEl>
                                          <p:spTgt spid="58"/>
                                        </p:tgtEl>
                                        <p:attrNameLst>
                                          <p:attrName>ppt_x</p:attrName>
                                        </p:attrNameLst>
                                      </p:cBhvr>
                                      <p:tavLst>
                                        <p:tav tm="0">
                                          <p:val>
                                            <p:strVal val="#ppt_x"/>
                                          </p:val>
                                        </p:tav>
                                        <p:tav tm="100000">
                                          <p:val>
                                            <p:strVal val="#ppt_x"/>
                                          </p:val>
                                        </p:tav>
                                      </p:tavLst>
                                    </p:anim>
                                    <p:anim calcmode="lin" valueType="num">
                                      <p:cBhvr additive="base">
                                        <p:cTn id="16" dur="500" fill="hold"/>
                                        <p:tgtEl>
                                          <p:spTgt spid="58"/>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030"/>
                                        </p:tgtEl>
                                        <p:attrNameLst>
                                          <p:attrName>style.visibility</p:attrName>
                                        </p:attrNameLst>
                                      </p:cBhvr>
                                      <p:to>
                                        <p:strVal val="visible"/>
                                      </p:to>
                                    </p:set>
                                    <p:anim calcmode="lin" valueType="num">
                                      <p:cBhvr additive="base">
                                        <p:cTn id="19" dur="500" fill="hold"/>
                                        <p:tgtEl>
                                          <p:spTgt spid="1030"/>
                                        </p:tgtEl>
                                        <p:attrNameLst>
                                          <p:attrName>ppt_x</p:attrName>
                                        </p:attrNameLst>
                                      </p:cBhvr>
                                      <p:tavLst>
                                        <p:tav tm="0">
                                          <p:val>
                                            <p:strVal val="#ppt_x"/>
                                          </p:val>
                                        </p:tav>
                                        <p:tav tm="100000">
                                          <p:val>
                                            <p:strVal val="#ppt_x"/>
                                          </p:val>
                                        </p:tav>
                                      </p:tavLst>
                                    </p:anim>
                                    <p:anim calcmode="lin" valueType="num">
                                      <p:cBhvr additive="base">
                                        <p:cTn id="20" dur="500" fill="hold"/>
                                        <p:tgtEl>
                                          <p:spTgt spid="103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3"/>
                                        </p:tgtEl>
                                        <p:attrNameLst>
                                          <p:attrName>style.visibility</p:attrName>
                                        </p:attrNameLst>
                                      </p:cBhvr>
                                      <p:to>
                                        <p:strVal val="visible"/>
                                      </p:to>
                                    </p:set>
                                    <p:anim calcmode="lin" valueType="num">
                                      <p:cBhvr additive="base">
                                        <p:cTn id="23" dur="500" fill="hold"/>
                                        <p:tgtEl>
                                          <p:spTgt spid="63"/>
                                        </p:tgtEl>
                                        <p:attrNameLst>
                                          <p:attrName>ppt_x</p:attrName>
                                        </p:attrNameLst>
                                      </p:cBhvr>
                                      <p:tavLst>
                                        <p:tav tm="0">
                                          <p:val>
                                            <p:strVal val="#ppt_x"/>
                                          </p:val>
                                        </p:tav>
                                        <p:tav tm="100000">
                                          <p:val>
                                            <p:strVal val="#ppt_x"/>
                                          </p:val>
                                        </p:tav>
                                      </p:tavLst>
                                    </p:anim>
                                    <p:anim calcmode="lin" valueType="num">
                                      <p:cBhvr additive="base">
                                        <p:cTn id="24" dur="500" fill="hold"/>
                                        <p:tgtEl>
                                          <p:spTgt spid="63"/>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50"/>
                                        </p:tgtEl>
                                        <p:attrNameLst>
                                          <p:attrName>style.visibility</p:attrName>
                                        </p:attrNameLst>
                                      </p:cBhvr>
                                      <p:to>
                                        <p:strVal val="visible"/>
                                      </p:to>
                                    </p:set>
                                    <p:anim calcmode="lin" valueType="num">
                                      <p:cBhvr additive="base">
                                        <p:cTn id="29" dur="500" fill="hold"/>
                                        <p:tgtEl>
                                          <p:spTgt spid="50"/>
                                        </p:tgtEl>
                                        <p:attrNameLst>
                                          <p:attrName>ppt_x</p:attrName>
                                        </p:attrNameLst>
                                      </p:cBhvr>
                                      <p:tavLst>
                                        <p:tav tm="0">
                                          <p:val>
                                            <p:strVal val="#ppt_x"/>
                                          </p:val>
                                        </p:tav>
                                        <p:tav tm="100000">
                                          <p:val>
                                            <p:strVal val="#ppt_x"/>
                                          </p:val>
                                        </p:tav>
                                      </p:tavLst>
                                    </p:anim>
                                    <p:anim calcmode="lin" valueType="num">
                                      <p:cBhvr additive="base">
                                        <p:cTn id="30" dur="500" fill="hold"/>
                                        <p:tgtEl>
                                          <p:spTgt spid="50"/>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44"/>
                                        </p:tgtEl>
                                        <p:attrNameLst>
                                          <p:attrName>style.visibility</p:attrName>
                                        </p:attrNameLst>
                                      </p:cBhvr>
                                      <p:to>
                                        <p:strVal val="visible"/>
                                      </p:to>
                                    </p:set>
                                    <p:anim calcmode="lin" valueType="num">
                                      <p:cBhvr additive="base">
                                        <p:cTn id="33" dur="500" fill="hold"/>
                                        <p:tgtEl>
                                          <p:spTgt spid="44"/>
                                        </p:tgtEl>
                                        <p:attrNameLst>
                                          <p:attrName>ppt_x</p:attrName>
                                        </p:attrNameLst>
                                      </p:cBhvr>
                                      <p:tavLst>
                                        <p:tav tm="0">
                                          <p:val>
                                            <p:strVal val="#ppt_x"/>
                                          </p:val>
                                        </p:tav>
                                        <p:tav tm="100000">
                                          <p:val>
                                            <p:strVal val="#ppt_x"/>
                                          </p:val>
                                        </p:tav>
                                      </p:tavLst>
                                    </p:anim>
                                    <p:anim calcmode="lin" valueType="num">
                                      <p:cBhvr additive="base">
                                        <p:cTn id="34" dur="500" fill="hold"/>
                                        <p:tgtEl>
                                          <p:spTgt spid="44"/>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48"/>
                                        </p:tgtEl>
                                        <p:attrNameLst>
                                          <p:attrName>style.visibility</p:attrName>
                                        </p:attrNameLst>
                                      </p:cBhvr>
                                      <p:to>
                                        <p:strVal val="visible"/>
                                      </p:to>
                                    </p:set>
                                    <p:anim calcmode="lin" valueType="num">
                                      <p:cBhvr additive="base">
                                        <p:cTn id="37" dur="500" fill="hold"/>
                                        <p:tgtEl>
                                          <p:spTgt spid="48"/>
                                        </p:tgtEl>
                                        <p:attrNameLst>
                                          <p:attrName>ppt_x</p:attrName>
                                        </p:attrNameLst>
                                      </p:cBhvr>
                                      <p:tavLst>
                                        <p:tav tm="0">
                                          <p:val>
                                            <p:strVal val="#ppt_x"/>
                                          </p:val>
                                        </p:tav>
                                        <p:tav tm="100000">
                                          <p:val>
                                            <p:strVal val="#ppt_x"/>
                                          </p:val>
                                        </p:tav>
                                      </p:tavLst>
                                    </p:anim>
                                    <p:anim calcmode="lin" valueType="num">
                                      <p:cBhvr additive="base">
                                        <p:cTn id="38" dur="500" fill="hold"/>
                                        <p:tgtEl>
                                          <p:spTgt spid="48"/>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028"/>
                                        </p:tgtEl>
                                        <p:attrNameLst>
                                          <p:attrName>style.visibility</p:attrName>
                                        </p:attrNameLst>
                                      </p:cBhvr>
                                      <p:to>
                                        <p:strVal val="visible"/>
                                      </p:to>
                                    </p:set>
                                    <p:anim calcmode="lin" valueType="num">
                                      <p:cBhvr additive="base">
                                        <p:cTn id="41" dur="500" fill="hold"/>
                                        <p:tgtEl>
                                          <p:spTgt spid="1028"/>
                                        </p:tgtEl>
                                        <p:attrNameLst>
                                          <p:attrName>ppt_x</p:attrName>
                                        </p:attrNameLst>
                                      </p:cBhvr>
                                      <p:tavLst>
                                        <p:tav tm="0">
                                          <p:val>
                                            <p:strVal val="#ppt_x"/>
                                          </p:val>
                                        </p:tav>
                                        <p:tav tm="100000">
                                          <p:val>
                                            <p:strVal val="#ppt_x"/>
                                          </p:val>
                                        </p:tav>
                                      </p:tavLst>
                                    </p:anim>
                                    <p:anim calcmode="lin" valueType="num">
                                      <p:cBhvr additive="base">
                                        <p:cTn id="42" dur="500" fill="hold"/>
                                        <p:tgtEl>
                                          <p:spTgt spid="1028"/>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53"/>
                                        </p:tgtEl>
                                        <p:attrNameLst>
                                          <p:attrName>style.visibility</p:attrName>
                                        </p:attrNameLst>
                                      </p:cBhvr>
                                      <p:to>
                                        <p:strVal val="visible"/>
                                      </p:to>
                                    </p:set>
                                    <p:anim calcmode="lin" valueType="num">
                                      <p:cBhvr additive="base">
                                        <p:cTn id="45" dur="500" fill="hold"/>
                                        <p:tgtEl>
                                          <p:spTgt spid="53"/>
                                        </p:tgtEl>
                                        <p:attrNameLst>
                                          <p:attrName>ppt_x</p:attrName>
                                        </p:attrNameLst>
                                      </p:cBhvr>
                                      <p:tavLst>
                                        <p:tav tm="0">
                                          <p:val>
                                            <p:strVal val="#ppt_x"/>
                                          </p:val>
                                        </p:tav>
                                        <p:tav tm="100000">
                                          <p:val>
                                            <p:strVal val="#ppt_x"/>
                                          </p:val>
                                        </p:tav>
                                      </p:tavLst>
                                    </p:anim>
                                    <p:anim calcmode="lin" valueType="num">
                                      <p:cBhvr additive="base">
                                        <p:cTn id="46"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3" grpId="0"/>
      <p:bldP spid="59" grpId="0" animBg="1"/>
      <p:bldP spid="6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2540000"/>
            <a:ext cx="5619750" cy="1965325"/>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pic>
        <p:nvPicPr>
          <p:cNvPr id="8" name="Picture 13" descr="D:\高校PPT模板\4西安交通大学PPT模板\校徽校名\校徽白色亮.png校徽白色亮"/>
          <p:cNvPicPr>
            <a:picLocks noChangeAspect="1"/>
          </p:cNvPicPr>
          <p:nvPr/>
        </p:nvPicPr>
        <p:blipFill>
          <a:blip r:embed="rId1"/>
          <a:srcRect/>
          <a:stretch>
            <a:fillRect/>
          </a:stretch>
        </p:blipFill>
        <p:spPr>
          <a:xfrm>
            <a:off x="1774825" y="2680494"/>
            <a:ext cx="1787525" cy="1749425"/>
          </a:xfrm>
          <a:prstGeom prst="rect">
            <a:avLst/>
          </a:prstGeom>
          <a:noFill/>
          <a:ln w="9525">
            <a:noFill/>
          </a:ln>
        </p:spPr>
      </p:pic>
      <p:pic>
        <p:nvPicPr>
          <p:cNvPr id="9" name="图片 9"/>
          <p:cNvPicPr>
            <a:picLocks noChangeAspect="1"/>
          </p:cNvPicPr>
          <p:nvPr/>
        </p:nvPicPr>
        <p:blipFill>
          <a:blip r:embed="rId2"/>
          <a:stretch>
            <a:fillRect/>
          </a:stretch>
        </p:blipFill>
        <p:spPr>
          <a:xfrm>
            <a:off x="6326188" y="5200650"/>
            <a:ext cx="5865812" cy="1657350"/>
          </a:xfrm>
          <a:prstGeom prst="rect">
            <a:avLst/>
          </a:prstGeom>
          <a:noFill/>
          <a:ln w="9525">
            <a:noFill/>
          </a:ln>
        </p:spPr>
      </p:pic>
      <p:pic>
        <p:nvPicPr>
          <p:cNvPr id="10" name="图片 10"/>
          <p:cNvPicPr>
            <a:picLocks noChangeAspect="1"/>
          </p:cNvPicPr>
          <p:nvPr/>
        </p:nvPicPr>
        <p:blipFill>
          <a:blip r:embed="rId3"/>
          <a:stretch>
            <a:fillRect/>
          </a:stretch>
        </p:blipFill>
        <p:spPr>
          <a:xfrm>
            <a:off x="0" y="0"/>
            <a:ext cx="7878763" cy="2216150"/>
          </a:xfrm>
          <a:prstGeom prst="rect">
            <a:avLst/>
          </a:prstGeom>
          <a:noFill/>
          <a:ln w="9525">
            <a:noFill/>
          </a:ln>
        </p:spPr>
      </p:pic>
      <p:sp>
        <p:nvSpPr>
          <p:cNvPr id="3" name="文本框 2"/>
          <p:cNvSpPr txBox="1"/>
          <p:nvPr/>
        </p:nvSpPr>
        <p:spPr>
          <a:xfrm>
            <a:off x="6645275" y="2772410"/>
            <a:ext cx="4869815" cy="1476375"/>
          </a:xfrm>
          <a:prstGeom prst="rect">
            <a:avLst/>
          </a:prstGeom>
          <a:noFill/>
          <a:ln w="9525">
            <a:noFill/>
          </a:ln>
        </p:spPr>
        <p:txBody>
          <a:bodyPr wrap="square" anchor="t" anchorCtr="0">
            <a:spAutoFit/>
          </a:bodyPr>
          <a:lstStyle/>
          <a:p>
            <a:pPr>
              <a:lnSpc>
                <a:spcPct val="150000"/>
              </a:lnSpc>
            </a:pPr>
            <a:r>
              <a:rPr lang="zh-CN" altLang="en-US" sz="6000" b="1" dirty="0">
                <a:solidFill>
                  <a:srgbClr val="4B649F"/>
                </a:solidFill>
              </a:rPr>
              <a:t>文  章  概  要</a:t>
            </a:r>
            <a:endParaRPr lang="zh-CN" altLang="en-US" sz="6000" b="1" dirty="0">
              <a:solidFill>
                <a:srgbClr val="4B649F"/>
              </a:solidFill>
              <a:latin typeface="Arial" panose="020B0604020202020204" pitchFamily="34" charset="0"/>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任意多边形 10"/>
          <p:cNvSpPr/>
          <p:nvPr/>
        </p:nvSpPr>
        <p:spPr>
          <a:xfrm rot="5400000">
            <a:off x="1626750" y="-1700292"/>
            <a:ext cx="914400" cy="4933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8193" name="KSO_Shape"/>
          <p:cNvSpPr/>
          <p:nvPr/>
        </p:nvSpPr>
        <p:spPr>
          <a:xfrm>
            <a:off x="8443477" y="3613360"/>
            <a:ext cx="3254375" cy="3205162"/>
          </a:xfrm>
          <a:custGeom>
            <a:avLst/>
            <a:gdLst/>
            <a:ahLst/>
            <a:cxnLst>
              <a:cxn ang="0">
                <a:pos x="2167067" y="786158"/>
              </a:cxn>
              <a:cxn ang="0">
                <a:pos x="783909" y="2169511"/>
              </a:cxn>
              <a:cxn ang="0">
                <a:pos x="2167067" y="3552863"/>
              </a:cxn>
              <a:cxn ang="0">
                <a:pos x="3550226" y="2169511"/>
              </a:cxn>
              <a:cxn ang="0">
                <a:pos x="2167067" y="786158"/>
              </a:cxn>
              <a:cxn ang="0">
                <a:pos x="1989595" y="0"/>
              </a:cxn>
              <a:cxn ang="0">
                <a:pos x="2344541" y="0"/>
              </a:cxn>
              <a:cxn ang="0">
                <a:pos x="2421685" y="437627"/>
              </a:cxn>
              <a:cxn ang="0">
                <a:pos x="3085100" y="679122"/>
              </a:cxn>
              <a:cxn ang="0">
                <a:pos x="3425456" y="393476"/>
              </a:cxn>
              <a:cxn ang="0">
                <a:pos x="3697359" y="621665"/>
              </a:cxn>
              <a:cxn ang="0">
                <a:pos x="3475193" y="1006497"/>
              </a:cxn>
              <a:cxn ang="0">
                <a:pos x="3828186" y="1617988"/>
              </a:cxn>
              <a:cxn ang="0">
                <a:pos x="4272500" y="1617978"/>
              </a:cxn>
              <a:cxn ang="0">
                <a:pos x="4334135" y="1967582"/>
              </a:cxn>
              <a:cxn ang="0">
                <a:pos x="3916614" y="2119556"/>
              </a:cxn>
              <a:cxn ang="0">
                <a:pos x="3794020" y="2814918"/>
              </a:cxn>
              <a:cxn ang="0">
                <a:pos x="4134391" y="3100551"/>
              </a:cxn>
              <a:cxn ang="0">
                <a:pos x="3956919" y="3407986"/>
              </a:cxn>
              <a:cxn ang="0">
                <a:pos x="3539407" y="3255989"/>
              </a:cxn>
              <a:cxn ang="0">
                <a:pos x="2998587" y="3709854"/>
              </a:cxn>
              <a:cxn ang="0">
                <a:pos x="3075753" y="4147478"/>
              </a:cxn>
              <a:cxn ang="0">
                <a:pos x="2742210" y="4268895"/>
              </a:cxn>
              <a:cxn ang="0">
                <a:pos x="2520062" y="3884048"/>
              </a:cxn>
              <a:cxn ang="0">
                <a:pos x="1814072" y="3884048"/>
              </a:cxn>
              <a:cxn ang="0">
                <a:pos x="1591927" y="4268895"/>
              </a:cxn>
              <a:cxn ang="0">
                <a:pos x="1258385" y="4147478"/>
              </a:cxn>
              <a:cxn ang="0">
                <a:pos x="1335551" y="3709854"/>
              </a:cxn>
              <a:cxn ang="0">
                <a:pos x="794734" y="3255989"/>
              </a:cxn>
              <a:cxn ang="0">
                <a:pos x="377218" y="3407986"/>
              </a:cxn>
              <a:cxn ang="0">
                <a:pos x="199744" y="3100551"/>
              </a:cxn>
              <a:cxn ang="0">
                <a:pos x="540114" y="2814918"/>
              </a:cxn>
              <a:cxn ang="0">
                <a:pos x="417521" y="2119556"/>
              </a:cxn>
              <a:cxn ang="0">
                <a:pos x="0" y="1967582"/>
              </a:cxn>
              <a:cxn ang="0">
                <a:pos x="61635" y="1617978"/>
              </a:cxn>
              <a:cxn ang="0">
                <a:pos x="505949" y="1617988"/>
              </a:cxn>
              <a:cxn ang="0">
                <a:pos x="858943" y="1006497"/>
              </a:cxn>
              <a:cxn ang="0">
                <a:pos x="636777" y="621665"/>
              </a:cxn>
              <a:cxn ang="0">
                <a:pos x="908683" y="393476"/>
              </a:cxn>
              <a:cxn ang="0">
                <a:pos x="1249038" y="679122"/>
              </a:cxn>
              <a:cxn ang="0">
                <a:pos x="1912451" y="437627"/>
              </a:cxn>
              <a:cxn ang="0">
                <a:pos x="1989595" y="0"/>
              </a:cxn>
            </a:cxnLst>
            <a:rect l="0" t="0" r="0" b="0"/>
            <a:pathLst>
              <a:path w="2443615" h="2406492">
                <a:moveTo>
                  <a:pt x="1221807" y="443178"/>
                </a:moveTo>
                <a:cubicBezTo>
                  <a:pt x="791117" y="443178"/>
                  <a:pt x="441973" y="792322"/>
                  <a:pt x="441973" y="1223012"/>
                </a:cubicBezTo>
                <a:cubicBezTo>
                  <a:pt x="441973" y="1653702"/>
                  <a:pt x="791117" y="2002846"/>
                  <a:pt x="1221807" y="2002846"/>
                </a:cubicBezTo>
                <a:cubicBezTo>
                  <a:pt x="1652497" y="2002846"/>
                  <a:pt x="2001641" y="1653702"/>
                  <a:pt x="2001641" y="1223012"/>
                </a:cubicBezTo>
                <a:cubicBezTo>
                  <a:pt x="2001641" y="792322"/>
                  <a:pt x="1652497" y="443178"/>
                  <a:pt x="1221807" y="443178"/>
                </a:cubicBezTo>
                <a:close/>
                <a:moveTo>
                  <a:pt x="1121747" y="0"/>
                </a:moveTo>
                <a:lnTo>
                  <a:pt x="1321868" y="0"/>
                </a:lnTo>
                <a:lnTo>
                  <a:pt x="1365362" y="246702"/>
                </a:lnTo>
                <a:cubicBezTo>
                  <a:pt x="1497994" y="266203"/>
                  <a:pt x="1625261" y="312525"/>
                  <a:pt x="1739400" y="382840"/>
                </a:cubicBezTo>
                <a:lnTo>
                  <a:pt x="1931295" y="221813"/>
                </a:lnTo>
                <a:lnTo>
                  <a:pt x="2084596" y="350449"/>
                </a:lnTo>
                <a:lnTo>
                  <a:pt x="1959337" y="567390"/>
                </a:lnTo>
                <a:cubicBezTo>
                  <a:pt x="2048403" y="667584"/>
                  <a:pt x="2116120" y="784874"/>
                  <a:pt x="2158357" y="912104"/>
                </a:cubicBezTo>
                <a:lnTo>
                  <a:pt x="2408865" y="912098"/>
                </a:lnTo>
                <a:lnTo>
                  <a:pt x="2443615" y="1109179"/>
                </a:lnTo>
                <a:lnTo>
                  <a:pt x="2208214" y="1194851"/>
                </a:lnTo>
                <a:cubicBezTo>
                  <a:pt x="2212040" y="1328854"/>
                  <a:pt x="2188522" y="1462233"/>
                  <a:pt x="2139095" y="1586846"/>
                </a:cubicBezTo>
                <a:lnTo>
                  <a:pt x="2330998" y="1747864"/>
                </a:lnTo>
                <a:lnTo>
                  <a:pt x="2230938" y="1921175"/>
                </a:lnTo>
                <a:lnTo>
                  <a:pt x="1995541" y="1835490"/>
                </a:lnTo>
                <a:cubicBezTo>
                  <a:pt x="1912336" y="1940602"/>
                  <a:pt x="1808586" y="2027658"/>
                  <a:pt x="1690623" y="2091346"/>
                </a:cubicBezTo>
                <a:lnTo>
                  <a:pt x="1734130" y="2338046"/>
                </a:lnTo>
                <a:lnTo>
                  <a:pt x="1546077" y="2406492"/>
                </a:lnTo>
                <a:lnTo>
                  <a:pt x="1420828" y="2189544"/>
                </a:lnTo>
                <a:cubicBezTo>
                  <a:pt x="1289525" y="2216580"/>
                  <a:pt x="1154089" y="2216580"/>
                  <a:pt x="1022786" y="2189544"/>
                </a:cubicBezTo>
                <a:lnTo>
                  <a:pt x="897539" y="2406492"/>
                </a:lnTo>
                <a:lnTo>
                  <a:pt x="709486" y="2338046"/>
                </a:lnTo>
                <a:lnTo>
                  <a:pt x="752993" y="2091346"/>
                </a:lnTo>
                <a:cubicBezTo>
                  <a:pt x="635030" y="2027658"/>
                  <a:pt x="531280" y="1940601"/>
                  <a:pt x="448076" y="1835490"/>
                </a:cubicBezTo>
                <a:lnTo>
                  <a:pt x="212678" y="1921175"/>
                </a:lnTo>
                <a:lnTo>
                  <a:pt x="112617" y="1747864"/>
                </a:lnTo>
                <a:lnTo>
                  <a:pt x="304520" y="1586846"/>
                </a:lnTo>
                <a:cubicBezTo>
                  <a:pt x="255094" y="1462233"/>
                  <a:pt x="231575" y="1328854"/>
                  <a:pt x="235401" y="1194851"/>
                </a:cubicBezTo>
                <a:lnTo>
                  <a:pt x="0" y="1109179"/>
                </a:lnTo>
                <a:lnTo>
                  <a:pt x="34750" y="912098"/>
                </a:lnTo>
                <a:lnTo>
                  <a:pt x="285257" y="912104"/>
                </a:lnTo>
                <a:cubicBezTo>
                  <a:pt x="327494" y="784874"/>
                  <a:pt x="395211" y="667583"/>
                  <a:pt x="484278" y="567390"/>
                </a:cubicBezTo>
                <a:lnTo>
                  <a:pt x="359019" y="350449"/>
                </a:lnTo>
                <a:lnTo>
                  <a:pt x="512321" y="221813"/>
                </a:lnTo>
                <a:lnTo>
                  <a:pt x="704216" y="382840"/>
                </a:lnTo>
                <a:cubicBezTo>
                  <a:pt x="818353" y="312525"/>
                  <a:pt x="945621" y="266204"/>
                  <a:pt x="1078253" y="246702"/>
                </a:cubicBezTo>
                <a:lnTo>
                  <a:pt x="1121747" y="0"/>
                </a:lnTo>
                <a:close/>
              </a:path>
            </a:pathLst>
          </a:custGeom>
          <a:solidFill>
            <a:srgbClr val="4B649F"/>
          </a:solidFill>
          <a:ln w="9525">
            <a:noFill/>
          </a:ln>
        </p:spPr>
        <p:txBody>
          <a:bodyPr/>
          <a:lstStyle/>
          <a:p>
            <a:endParaRPr lang="zh-CN" altLang="en-US"/>
          </a:p>
        </p:txBody>
      </p:sp>
      <p:sp>
        <p:nvSpPr>
          <p:cNvPr id="8194" name="KSO_Shape"/>
          <p:cNvSpPr/>
          <p:nvPr/>
        </p:nvSpPr>
        <p:spPr>
          <a:xfrm>
            <a:off x="6530434" y="3701835"/>
            <a:ext cx="2206625" cy="2173287"/>
          </a:xfrm>
          <a:custGeom>
            <a:avLst/>
            <a:gdLst/>
            <a:ahLst/>
            <a:cxnLst>
              <a:cxn ang="0">
                <a:pos x="996310" y="361446"/>
              </a:cxn>
              <a:cxn ang="0">
                <a:pos x="360402" y="997461"/>
              </a:cxn>
              <a:cxn ang="0">
                <a:pos x="996310" y="1633476"/>
              </a:cxn>
              <a:cxn ang="0">
                <a:pos x="1632217" y="997461"/>
              </a:cxn>
              <a:cxn ang="0">
                <a:pos x="996310" y="361446"/>
              </a:cxn>
              <a:cxn ang="0">
                <a:pos x="914716" y="0"/>
              </a:cxn>
              <a:cxn ang="0">
                <a:pos x="1077903" y="0"/>
              </a:cxn>
              <a:cxn ang="0">
                <a:pos x="1113370" y="201205"/>
              </a:cxn>
              <a:cxn ang="0">
                <a:pos x="1418375" y="312235"/>
              </a:cxn>
              <a:cxn ang="0">
                <a:pos x="1574854" y="180906"/>
              </a:cxn>
              <a:cxn ang="0">
                <a:pos x="1699862" y="285818"/>
              </a:cxn>
              <a:cxn ang="0">
                <a:pos x="1597720" y="462750"/>
              </a:cxn>
              <a:cxn ang="0">
                <a:pos x="1760009" y="743891"/>
              </a:cxn>
              <a:cxn ang="0">
                <a:pos x="1964282" y="743887"/>
              </a:cxn>
              <a:cxn ang="0">
                <a:pos x="1992619" y="904621"/>
              </a:cxn>
              <a:cxn ang="0">
                <a:pos x="1800664" y="974494"/>
              </a:cxn>
              <a:cxn ang="0">
                <a:pos x="1744302" y="1294196"/>
              </a:cxn>
              <a:cxn ang="0">
                <a:pos x="1900788" y="1425518"/>
              </a:cxn>
              <a:cxn ang="0">
                <a:pos x="1819194" y="1566867"/>
              </a:cxn>
              <a:cxn ang="0">
                <a:pos x="1627243" y="1496985"/>
              </a:cxn>
              <a:cxn ang="0">
                <a:pos x="1378601" y="1705655"/>
              </a:cxn>
              <a:cxn ang="0">
                <a:pos x="1414078" y="1906858"/>
              </a:cxn>
              <a:cxn ang="0">
                <a:pos x="1260732" y="1962680"/>
              </a:cxn>
              <a:cxn ang="0">
                <a:pos x="1158599" y="1785743"/>
              </a:cxn>
              <a:cxn ang="0">
                <a:pos x="834020" y="1785743"/>
              </a:cxn>
              <a:cxn ang="0">
                <a:pos x="731889" y="1962680"/>
              </a:cxn>
              <a:cxn ang="0">
                <a:pos x="578543" y="1906858"/>
              </a:cxn>
              <a:cxn ang="0">
                <a:pos x="614020" y="1705655"/>
              </a:cxn>
              <a:cxn ang="0">
                <a:pos x="365379" y="1496985"/>
              </a:cxn>
              <a:cxn ang="0">
                <a:pos x="173426" y="1566867"/>
              </a:cxn>
              <a:cxn ang="0">
                <a:pos x="91832" y="1425518"/>
              </a:cxn>
              <a:cxn ang="0">
                <a:pos x="248318" y="1294196"/>
              </a:cxn>
              <a:cxn ang="0">
                <a:pos x="191955" y="974494"/>
              </a:cxn>
              <a:cxn ang="0">
                <a:pos x="0" y="904621"/>
              </a:cxn>
              <a:cxn ang="0">
                <a:pos x="28337" y="743887"/>
              </a:cxn>
              <a:cxn ang="0">
                <a:pos x="232610" y="743891"/>
              </a:cxn>
              <a:cxn ang="0">
                <a:pos x="394899" y="462750"/>
              </a:cxn>
              <a:cxn ang="0">
                <a:pos x="292758" y="285818"/>
              </a:cxn>
              <a:cxn ang="0">
                <a:pos x="417766" y="180906"/>
              </a:cxn>
              <a:cxn ang="0">
                <a:pos x="574246" y="312235"/>
              </a:cxn>
              <a:cxn ang="0">
                <a:pos x="879249" y="201205"/>
              </a:cxn>
              <a:cxn ang="0">
                <a:pos x="914716" y="0"/>
              </a:cxn>
            </a:cxnLst>
            <a:rect l="0" t="0" r="0" b="0"/>
            <a:pathLst>
              <a:path w="2443615" h="2406492">
                <a:moveTo>
                  <a:pt x="1221807" y="443178"/>
                </a:moveTo>
                <a:cubicBezTo>
                  <a:pt x="791117" y="443178"/>
                  <a:pt x="441973" y="792322"/>
                  <a:pt x="441973" y="1223012"/>
                </a:cubicBezTo>
                <a:cubicBezTo>
                  <a:pt x="441973" y="1653702"/>
                  <a:pt x="791117" y="2002846"/>
                  <a:pt x="1221807" y="2002846"/>
                </a:cubicBezTo>
                <a:cubicBezTo>
                  <a:pt x="1652497" y="2002846"/>
                  <a:pt x="2001641" y="1653702"/>
                  <a:pt x="2001641" y="1223012"/>
                </a:cubicBezTo>
                <a:cubicBezTo>
                  <a:pt x="2001641" y="792322"/>
                  <a:pt x="1652497" y="443178"/>
                  <a:pt x="1221807" y="443178"/>
                </a:cubicBezTo>
                <a:close/>
                <a:moveTo>
                  <a:pt x="1121747" y="0"/>
                </a:moveTo>
                <a:lnTo>
                  <a:pt x="1321868" y="0"/>
                </a:lnTo>
                <a:lnTo>
                  <a:pt x="1365362" y="246702"/>
                </a:lnTo>
                <a:cubicBezTo>
                  <a:pt x="1497994" y="266203"/>
                  <a:pt x="1625261" y="312525"/>
                  <a:pt x="1739400" y="382840"/>
                </a:cubicBezTo>
                <a:lnTo>
                  <a:pt x="1931295" y="221813"/>
                </a:lnTo>
                <a:lnTo>
                  <a:pt x="2084596" y="350449"/>
                </a:lnTo>
                <a:lnTo>
                  <a:pt x="1959337" y="567390"/>
                </a:lnTo>
                <a:cubicBezTo>
                  <a:pt x="2048403" y="667584"/>
                  <a:pt x="2116120" y="784874"/>
                  <a:pt x="2158357" y="912104"/>
                </a:cubicBezTo>
                <a:lnTo>
                  <a:pt x="2408865" y="912098"/>
                </a:lnTo>
                <a:lnTo>
                  <a:pt x="2443615" y="1109179"/>
                </a:lnTo>
                <a:lnTo>
                  <a:pt x="2208214" y="1194851"/>
                </a:lnTo>
                <a:cubicBezTo>
                  <a:pt x="2212040" y="1328854"/>
                  <a:pt x="2188522" y="1462233"/>
                  <a:pt x="2139095" y="1586846"/>
                </a:cubicBezTo>
                <a:lnTo>
                  <a:pt x="2330998" y="1747864"/>
                </a:lnTo>
                <a:lnTo>
                  <a:pt x="2230938" y="1921175"/>
                </a:lnTo>
                <a:lnTo>
                  <a:pt x="1995541" y="1835490"/>
                </a:lnTo>
                <a:cubicBezTo>
                  <a:pt x="1912336" y="1940602"/>
                  <a:pt x="1808586" y="2027658"/>
                  <a:pt x="1690623" y="2091346"/>
                </a:cubicBezTo>
                <a:lnTo>
                  <a:pt x="1734130" y="2338046"/>
                </a:lnTo>
                <a:lnTo>
                  <a:pt x="1546077" y="2406492"/>
                </a:lnTo>
                <a:lnTo>
                  <a:pt x="1420828" y="2189544"/>
                </a:lnTo>
                <a:cubicBezTo>
                  <a:pt x="1289525" y="2216580"/>
                  <a:pt x="1154089" y="2216580"/>
                  <a:pt x="1022786" y="2189544"/>
                </a:cubicBezTo>
                <a:lnTo>
                  <a:pt x="897539" y="2406492"/>
                </a:lnTo>
                <a:lnTo>
                  <a:pt x="709486" y="2338046"/>
                </a:lnTo>
                <a:lnTo>
                  <a:pt x="752993" y="2091346"/>
                </a:lnTo>
                <a:cubicBezTo>
                  <a:pt x="635030" y="2027658"/>
                  <a:pt x="531280" y="1940601"/>
                  <a:pt x="448076" y="1835490"/>
                </a:cubicBezTo>
                <a:lnTo>
                  <a:pt x="212678" y="1921175"/>
                </a:lnTo>
                <a:lnTo>
                  <a:pt x="112617" y="1747864"/>
                </a:lnTo>
                <a:lnTo>
                  <a:pt x="304520" y="1586846"/>
                </a:lnTo>
                <a:cubicBezTo>
                  <a:pt x="255094" y="1462233"/>
                  <a:pt x="231575" y="1328854"/>
                  <a:pt x="235401" y="1194851"/>
                </a:cubicBezTo>
                <a:lnTo>
                  <a:pt x="0" y="1109179"/>
                </a:lnTo>
                <a:lnTo>
                  <a:pt x="34750" y="912098"/>
                </a:lnTo>
                <a:lnTo>
                  <a:pt x="285257" y="912104"/>
                </a:lnTo>
                <a:cubicBezTo>
                  <a:pt x="327494" y="784874"/>
                  <a:pt x="395211" y="667583"/>
                  <a:pt x="484278" y="567390"/>
                </a:cubicBezTo>
                <a:lnTo>
                  <a:pt x="359019" y="350449"/>
                </a:lnTo>
                <a:lnTo>
                  <a:pt x="512321" y="221813"/>
                </a:lnTo>
                <a:lnTo>
                  <a:pt x="704216" y="382840"/>
                </a:lnTo>
                <a:cubicBezTo>
                  <a:pt x="818353" y="312525"/>
                  <a:pt x="945621" y="266204"/>
                  <a:pt x="1078253" y="246702"/>
                </a:cubicBezTo>
                <a:lnTo>
                  <a:pt x="1121747" y="0"/>
                </a:lnTo>
                <a:close/>
              </a:path>
            </a:pathLst>
          </a:custGeom>
          <a:solidFill>
            <a:srgbClr val="4B649F"/>
          </a:solidFill>
          <a:ln w="9525">
            <a:noFill/>
          </a:ln>
        </p:spPr>
        <p:txBody>
          <a:bodyPr/>
          <a:lstStyle/>
          <a:p>
            <a:endParaRPr lang="zh-CN" altLang="en-US"/>
          </a:p>
        </p:txBody>
      </p:sp>
      <p:sp>
        <p:nvSpPr>
          <p:cNvPr id="8195" name="KSO_Shape"/>
          <p:cNvSpPr/>
          <p:nvPr/>
        </p:nvSpPr>
        <p:spPr>
          <a:xfrm>
            <a:off x="5260514" y="4905888"/>
            <a:ext cx="1627187" cy="1601787"/>
          </a:xfrm>
          <a:custGeom>
            <a:avLst/>
            <a:gdLst/>
            <a:ahLst/>
            <a:cxnLst>
              <a:cxn ang="0">
                <a:pos x="541766" y="196345"/>
              </a:cxn>
              <a:cxn ang="0">
                <a:pos x="195977" y="541840"/>
              </a:cxn>
              <a:cxn ang="0">
                <a:pos x="541766" y="887336"/>
              </a:cxn>
              <a:cxn ang="0">
                <a:pos x="887556" y="541840"/>
              </a:cxn>
              <a:cxn ang="0">
                <a:pos x="541766" y="196345"/>
              </a:cxn>
              <a:cxn ang="0">
                <a:pos x="497399" y="0"/>
              </a:cxn>
              <a:cxn ang="0">
                <a:pos x="586135" y="0"/>
              </a:cxn>
              <a:cxn ang="0">
                <a:pos x="605420" y="109299"/>
              </a:cxn>
              <a:cxn ang="0">
                <a:pos x="771275" y="169612"/>
              </a:cxn>
              <a:cxn ang="0">
                <a:pos x="856364" y="98271"/>
              </a:cxn>
              <a:cxn ang="0">
                <a:pos x="924340" y="155262"/>
              </a:cxn>
              <a:cxn ang="0">
                <a:pos x="868797" y="251375"/>
              </a:cxn>
              <a:cxn ang="0">
                <a:pos x="957046" y="404096"/>
              </a:cxn>
              <a:cxn ang="0">
                <a:pos x="1068125" y="404094"/>
              </a:cxn>
              <a:cxn ang="0">
                <a:pos x="1083533" y="491408"/>
              </a:cxn>
              <a:cxn ang="0">
                <a:pos x="979153" y="529364"/>
              </a:cxn>
              <a:cxn ang="0">
                <a:pos x="948505" y="703033"/>
              </a:cxn>
              <a:cxn ang="0">
                <a:pos x="1033597" y="774370"/>
              </a:cxn>
              <a:cxn ang="0">
                <a:pos x="989230" y="851153"/>
              </a:cxn>
              <a:cxn ang="0">
                <a:pos x="884851" y="813191"/>
              </a:cxn>
              <a:cxn ang="0">
                <a:pos x="749646" y="926545"/>
              </a:cxn>
              <a:cxn ang="0">
                <a:pos x="768938" y="1035843"/>
              </a:cxn>
              <a:cxn ang="0">
                <a:pos x="685552" y="1066167"/>
              </a:cxn>
              <a:cxn ang="0">
                <a:pos x="630015" y="970050"/>
              </a:cxn>
              <a:cxn ang="0">
                <a:pos x="453517" y="970050"/>
              </a:cxn>
              <a:cxn ang="0">
                <a:pos x="397981" y="1066167"/>
              </a:cxn>
              <a:cxn ang="0">
                <a:pos x="314596" y="1035843"/>
              </a:cxn>
              <a:cxn ang="0">
                <a:pos x="333888" y="926545"/>
              </a:cxn>
              <a:cxn ang="0">
                <a:pos x="198683" y="813191"/>
              </a:cxn>
              <a:cxn ang="0">
                <a:pos x="94305" y="851153"/>
              </a:cxn>
              <a:cxn ang="0">
                <a:pos x="49936" y="774370"/>
              </a:cxn>
              <a:cxn ang="0">
                <a:pos x="135029" y="703033"/>
              </a:cxn>
              <a:cxn ang="0">
                <a:pos x="104380" y="529364"/>
              </a:cxn>
              <a:cxn ang="0">
                <a:pos x="0" y="491408"/>
              </a:cxn>
              <a:cxn ang="0">
                <a:pos x="15409" y="404094"/>
              </a:cxn>
              <a:cxn ang="0">
                <a:pos x="126487" y="404096"/>
              </a:cxn>
              <a:cxn ang="0">
                <a:pos x="214736" y="251375"/>
              </a:cxn>
              <a:cxn ang="0">
                <a:pos x="159194" y="155262"/>
              </a:cxn>
              <a:cxn ang="0">
                <a:pos x="227170" y="98271"/>
              </a:cxn>
              <a:cxn ang="0">
                <a:pos x="312259" y="169612"/>
              </a:cxn>
              <a:cxn ang="0">
                <a:pos x="478113" y="109299"/>
              </a:cxn>
              <a:cxn ang="0">
                <a:pos x="497399" y="0"/>
              </a:cxn>
            </a:cxnLst>
            <a:rect l="0" t="0" r="0" b="0"/>
            <a:pathLst>
              <a:path w="2443615" h="2406492">
                <a:moveTo>
                  <a:pt x="1221807" y="443178"/>
                </a:moveTo>
                <a:cubicBezTo>
                  <a:pt x="791117" y="443178"/>
                  <a:pt x="441973" y="792322"/>
                  <a:pt x="441973" y="1223012"/>
                </a:cubicBezTo>
                <a:cubicBezTo>
                  <a:pt x="441973" y="1653702"/>
                  <a:pt x="791117" y="2002846"/>
                  <a:pt x="1221807" y="2002846"/>
                </a:cubicBezTo>
                <a:cubicBezTo>
                  <a:pt x="1652497" y="2002846"/>
                  <a:pt x="2001641" y="1653702"/>
                  <a:pt x="2001641" y="1223012"/>
                </a:cubicBezTo>
                <a:cubicBezTo>
                  <a:pt x="2001641" y="792322"/>
                  <a:pt x="1652497" y="443178"/>
                  <a:pt x="1221807" y="443178"/>
                </a:cubicBezTo>
                <a:close/>
                <a:moveTo>
                  <a:pt x="1121747" y="0"/>
                </a:moveTo>
                <a:lnTo>
                  <a:pt x="1321868" y="0"/>
                </a:lnTo>
                <a:lnTo>
                  <a:pt x="1365362" y="246702"/>
                </a:lnTo>
                <a:cubicBezTo>
                  <a:pt x="1497994" y="266203"/>
                  <a:pt x="1625261" y="312525"/>
                  <a:pt x="1739400" y="382840"/>
                </a:cubicBezTo>
                <a:lnTo>
                  <a:pt x="1931295" y="221813"/>
                </a:lnTo>
                <a:lnTo>
                  <a:pt x="2084596" y="350449"/>
                </a:lnTo>
                <a:lnTo>
                  <a:pt x="1959337" y="567390"/>
                </a:lnTo>
                <a:cubicBezTo>
                  <a:pt x="2048403" y="667584"/>
                  <a:pt x="2116120" y="784874"/>
                  <a:pt x="2158357" y="912104"/>
                </a:cubicBezTo>
                <a:lnTo>
                  <a:pt x="2408865" y="912098"/>
                </a:lnTo>
                <a:lnTo>
                  <a:pt x="2443615" y="1109179"/>
                </a:lnTo>
                <a:lnTo>
                  <a:pt x="2208214" y="1194851"/>
                </a:lnTo>
                <a:cubicBezTo>
                  <a:pt x="2212040" y="1328854"/>
                  <a:pt x="2188522" y="1462233"/>
                  <a:pt x="2139095" y="1586846"/>
                </a:cubicBezTo>
                <a:lnTo>
                  <a:pt x="2330998" y="1747864"/>
                </a:lnTo>
                <a:lnTo>
                  <a:pt x="2230938" y="1921175"/>
                </a:lnTo>
                <a:lnTo>
                  <a:pt x="1995541" y="1835490"/>
                </a:lnTo>
                <a:cubicBezTo>
                  <a:pt x="1912336" y="1940602"/>
                  <a:pt x="1808586" y="2027658"/>
                  <a:pt x="1690623" y="2091346"/>
                </a:cubicBezTo>
                <a:lnTo>
                  <a:pt x="1734130" y="2338046"/>
                </a:lnTo>
                <a:lnTo>
                  <a:pt x="1546077" y="2406492"/>
                </a:lnTo>
                <a:lnTo>
                  <a:pt x="1420828" y="2189544"/>
                </a:lnTo>
                <a:cubicBezTo>
                  <a:pt x="1289525" y="2216580"/>
                  <a:pt x="1154089" y="2216580"/>
                  <a:pt x="1022786" y="2189544"/>
                </a:cubicBezTo>
                <a:lnTo>
                  <a:pt x="897539" y="2406492"/>
                </a:lnTo>
                <a:lnTo>
                  <a:pt x="709486" y="2338046"/>
                </a:lnTo>
                <a:lnTo>
                  <a:pt x="752993" y="2091346"/>
                </a:lnTo>
                <a:cubicBezTo>
                  <a:pt x="635030" y="2027658"/>
                  <a:pt x="531280" y="1940601"/>
                  <a:pt x="448076" y="1835490"/>
                </a:cubicBezTo>
                <a:lnTo>
                  <a:pt x="212678" y="1921175"/>
                </a:lnTo>
                <a:lnTo>
                  <a:pt x="112617" y="1747864"/>
                </a:lnTo>
                <a:lnTo>
                  <a:pt x="304520" y="1586846"/>
                </a:lnTo>
                <a:cubicBezTo>
                  <a:pt x="255094" y="1462233"/>
                  <a:pt x="231575" y="1328854"/>
                  <a:pt x="235401" y="1194851"/>
                </a:cubicBezTo>
                <a:lnTo>
                  <a:pt x="0" y="1109179"/>
                </a:lnTo>
                <a:lnTo>
                  <a:pt x="34750" y="912098"/>
                </a:lnTo>
                <a:lnTo>
                  <a:pt x="285257" y="912104"/>
                </a:lnTo>
                <a:cubicBezTo>
                  <a:pt x="327494" y="784874"/>
                  <a:pt x="395211" y="667583"/>
                  <a:pt x="484278" y="567390"/>
                </a:cubicBezTo>
                <a:lnTo>
                  <a:pt x="359019" y="350449"/>
                </a:lnTo>
                <a:lnTo>
                  <a:pt x="512321" y="221813"/>
                </a:lnTo>
                <a:lnTo>
                  <a:pt x="704216" y="382840"/>
                </a:lnTo>
                <a:cubicBezTo>
                  <a:pt x="818353" y="312525"/>
                  <a:pt x="945621" y="266204"/>
                  <a:pt x="1078253" y="246702"/>
                </a:cubicBezTo>
                <a:lnTo>
                  <a:pt x="1121747" y="0"/>
                </a:lnTo>
                <a:close/>
              </a:path>
            </a:pathLst>
          </a:custGeom>
          <a:solidFill>
            <a:srgbClr val="4B649F"/>
          </a:solidFill>
          <a:ln w="9525">
            <a:noFill/>
          </a:ln>
        </p:spPr>
        <p:txBody>
          <a:bodyPr/>
          <a:lstStyle/>
          <a:p>
            <a:endParaRPr lang="zh-CN" altLang="en-US"/>
          </a:p>
        </p:txBody>
      </p:sp>
      <p:sp>
        <p:nvSpPr>
          <p:cNvPr id="8" name="KSO_Shape"/>
          <p:cNvSpPr/>
          <p:nvPr/>
        </p:nvSpPr>
        <p:spPr bwMode="auto">
          <a:xfrm>
            <a:off x="9764328" y="4566403"/>
            <a:ext cx="587017" cy="569870"/>
          </a:xfrm>
          <a:custGeom>
            <a:avLst/>
            <a:gdLst/>
            <a:ahLst/>
            <a:cxnLst/>
            <a:rect l="0" t="0" r="r" b="b"/>
            <a:pathLst>
              <a:path w="1917701" h="1819275">
                <a:moveTo>
                  <a:pt x="711992" y="795933"/>
                </a:moveTo>
                <a:lnTo>
                  <a:pt x="722042" y="796197"/>
                </a:lnTo>
                <a:lnTo>
                  <a:pt x="731828" y="796462"/>
                </a:lnTo>
                <a:lnTo>
                  <a:pt x="742143" y="796991"/>
                </a:lnTo>
                <a:lnTo>
                  <a:pt x="751929" y="797784"/>
                </a:lnTo>
                <a:lnTo>
                  <a:pt x="761979" y="798577"/>
                </a:lnTo>
                <a:lnTo>
                  <a:pt x="771765" y="799635"/>
                </a:lnTo>
                <a:lnTo>
                  <a:pt x="781551" y="800957"/>
                </a:lnTo>
                <a:lnTo>
                  <a:pt x="791337" y="802544"/>
                </a:lnTo>
                <a:lnTo>
                  <a:pt x="800858" y="804130"/>
                </a:lnTo>
                <a:lnTo>
                  <a:pt x="810644" y="805981"/>
                </a:lnTo>
                <a:lnTo>
                  <a:pt x="820166" y="807832"/>
                </a:lnTo>
                <a:lnTo>
                  <a:pt x="829687" y="810212"/>
                </a:lnTo>
                <a:lnTo>
                  <a:pt x="839473" y="812592"/>
                </a:lnTo>
                <a:lnTo>
                  <a:pt x="848994" y="814972"/>
                </a:lnTo>
                <a:lnTo>
                  <a:pt x="858252" y="817616"/>
                </a:lnTo>
                <a:lnTo>
                  <a:pt x="867773" y="820525"/>
                </a:lnTo>
                <a:lnTo>
                  <a:pt x="886551" y="826871"/>
                </a:lnTo>
                <a:lnTo>
                  <a:pt x="905065" y="833746"/>
                </a:lnTo>
                <a:lnTo>
                  <a:pt x="923315" y="841415"/>
                </a:lnTo>
                <a:lnTo>
                  <a:pt x="941300" y="849612"/>
                </a:lnTo>
                <a:lnTo>
                  <a:pt x="959284" y="858603"/>
                </a:lnTo>
                <a:lnTo>
                  <a:pt x="976740" y="868122"/>
                </a:lnTo>
                <a:lnTo>
                  <a:pt x="993932" y="878170"/>
                </a:lnTo>
                <a:lnTo>
                  <a:pt x="1011123" y="889012"/>
                </a:lnTo>
                <a:lnTo>
                  <a:pt x="1003189" y="891392"/>
                </a:lnTo>
                <a:lnTo>
                  <a:pt x="995254" y="893772"/>
                </a:lnTo>
                <a:lnTo>
                  <a:pt x="987055" y="896416"/>
                </a:lnTo>
                <a:lnTo>
                  <a:pt x="979121" y="899325"/>
                </a:lnTo>
                <a:lnTo>
                  <a:pt x="971186" y="902762"/>
                </a:lnTo>
                <a:lnTo>
                  <a:pt x="962987" y="905936"/>
                </a:lnTo>
                <a:lnTo>
                  <a:pt x="955053" y="909638"/>
                </a:lnTo>
                <a:lnTo>
                  <a:pt x="947383" y="913604"/>
                </a:lnTo>
                <a:lnTo>
                  <a:pt x="939448" y="917835"/>
                </a:lnTo>
                <a:lnTo>
                  <a:pt x="932043" y="922066"/>
                </a:lnTo>
                <a:lnTo>
                  <a:pt x="924637" y="926826"/>
                </a:lnTo>
                <a:lnTo>
                  <a:pt x="917231" y="931850"/>
                </a:lnTo>
                <a:lnTo>
                  <a:pt x="910090" y="936874"/>
                </a:lnTo>
                <a:lnTo>
                  <a:pt x="902949" y="942427"/>
                </a:lnTo>
                <a:lnTo>
                  <a:pt x="896073" y="948509"/>
                </a:lnTo>
                <a:lnTo>
                  <a:pt x="889461" y="954326"/>
                </a:lnTo>
                <a:lnTo>
                  <a:pt x="883113" y="960937"/>
                </a:lnTo>
                <a:lnTo>
                  <a:pt x="877030" y="967812"/>
                </a:lnTo>
                <a:lnTo>
                  <a:pt x="871211" y="974952"/>
                </a:lnTo>
                <a:lnTo>
                  <a:pt x="865393" y="982356"/>
                </a:lnTo>
                <a:lnTo>
                  <a:pt x="859838" y="990024"/>
                </a:lnTo>
                <a:lnTo>
                  <a:pt x="854813" y="998486"/>
                </a:lnTo>
                <a:lnTo>
                  <a:pt x="850052" y="1006683"/>
                </a:lnTo>
                <a:lnTo>
                  <a:pt x="845556" y="1015674"/>
                </a:lnTo>
                <a:lnTo>
                  <a:pt x="841324" y="1025193"/>
                </a:lnTo>
                <a:lnTo>
                  <a:pt x="837886" y="1034713"/>
                </a:lnTo>
                <a:lnTo>
                  <a:pt x="834183" y="1044761"/>
                </a:lnTo>
                <a:lnTo>
                  <a:pt x="831274" y="1055074"/>
                </a:lnTo>
                <a:lnTo>
                  <a:pt x="828629" y="1066180"/>
                </a:lnTo>
                <a:lnTo>
                  <a:pt x="826249" y="1077550"/>
                </a:lnTo>
                <a:lnTo>
                  <a:pt x="824398" y="1089185"/>
                </a:lnTo>
                <a:lnTo>
                  <a:pt x="823340" y="1101349"/>
                </a:lnTo>
                <a:lnTo>
                  <a:pt x="822017" y="1115893"/>
                </a:lnTo>
                <a:lnTo>
                  <a:pt x="821488" y="1129907"/>
                </a:lnTo>
                <a:lnTo>
                  <a:pt x="821488" y="1143129"/>
                </a:lnTo>
                <a:lnTo>
                  <a:pt x="821753" y="1156086"/>
                </a:lnTo>
                <a:lnTo>
                  <a:pt x="822546" y="1168514"/>
                </a:lnTo>
                <a:lnTo>
                  <a:pt x="824133" y="1180413"/>
                </a:lnTo>
                <a:lnTo>
                  <a:pt x="825984" y="1192048"/>
                </a:lnTo>
                <a:lnTo>
                  <a:pt x="828100" y="1203154"/>
                </a:lnTo>
                <a:lnTo>
                  <a:pt x="830745" y="1213731"/>
                </a:lnTo>
                <a:lnTo>
                  <a:pt x="833654" y="1224044"/>
                </a:lnTo>
                <a:lnTo>
                  <a:pt x="836828" y="1233828"/>
                </a:lnTo>
                <a:lnTo>
                  <a:pt x="840531" y="1243348"/>
                </a:lnTo>
                <a:lnTo>
                  <a:pt x="844763" y="1252338"/>
                </a:lnTo>
                <a:lnTo>
                  <a:pt x="848994" y="1260800"/>
                </a:lnTo>
                <a:lnTo>
                  <a:pt x="853491" y="1269262"/>
                </a:lnTo>
                <a:lnTo>
                  <a:pt x="858516" y="1276930"/>
                </a:lnTo>
                <a:lnTo>
                  <a:pt x="863806" y="1284334"/>
                </a:lnTo>
                <a:lnTo>
                  <a:pt x="869360" y="1291474"/>
                </a:lnTo>
                <a:lnTo>
                  <a:pt x="874914" y="1298349"/>
                </a:lnTo>
                <a:lnTo>
                  <a:pt x="880997" y="1304960"/>
                </a:lnTo>
                <a:lnTo>
                  <a:pt x="887080" y="1311042"/>
                </a:lnTo>
                <a:lnTo>
                  <a:pt x="893428" y="1316859"/>
                </a:lnTo>
                <a:lnTo>
                  <a:pt x="900040" y="1322412"/>
                </a:lnTo>
                <a:lnTo>
                  <a:pt x="906652" y="1327436"/>
                </a:lnTo>
                <a:lnTo>
                  <a:pt x="913264" y="1332196"/>
                </a:lnTo>
                <a:lnTo>
                  <a:pt x="920405" y="1336956"/>
                </a:lnTo>
                <a:lnTo>
                  <a:pt x="927546" y="1341187"/>
                </a:lnTo>
                <a:lnTo>
                  <a:pt x="934687" y="1345417"/>
                </a:lnTo>
                <a:lnTo>
                  <a:pt x="941828" y="1349119"/>
                </a:lnTo>
                <a:lnTo>
                  <a:pt x="949234" y="1352821"/>
                </a:lnTo>
                <a:lnTo>
                  <a:pt x="956904" y="1355995"/>
                </a:lnTo>
                <a:lnTo>
                  <a:pt x="964310" y="1358903"/>
                </a:lnTo>
                <a:lnTo>
                  <a:pt x="971715" y="1361812"/>
                </a:lnTo>
                <a:lnTo>
                  <a:pt x="979121" y="1364456"/>
                </a:lnTo>
                <a:lnTo>
                  <a:pt x="986526" y="1366836"/>
                </a:lnTo>
                <a:lnTo>
                  <a:pt x="993932" y="1368952"/>
                </a:lnTo>
                <a:lnTo>
                  <a:pt x="1008479" y="1372654"/>
                </a:lnTo>
                <a:lnTo>
                  <a:pt x="1023025" y="1375562"/>
                </a:lnTo>
                <a:lnTo>
                  <a:pt x="1037043" y="1378471"/>
                </a:lnTo>
                <a:lnTo>
                  <a:pt x="1050532" y="1380058"/>
                </a:lnTo>
                <a:lnTo>
                  <a:pt x="1063227" y="1381380"/>
                </a:lnTo>
                <a:lnTo>
                  <a:pt x="1075129" y="1382438"/>
                </a:lnTo>
                <a:lnTo>
                  <a:pt x="1086237" y="1382702"/>
                </a:lnTo>
                <a:lnTo>
                  <a:pt x="1096287" y="1383231"/>
                </a:lnTo>
                <a:lnTo>
                  <a:pt x="1105015" y="1383495"/>
                </a:lnTo>
                <a:lnTo>
                  <a:pt x="1112421" y="1383231"/>
                </a:lnTo>
                <a:lnTo>
                  <a:pt x="1122736" y="1382702"/>
                </a:lnTo>
                <a:lnTo>
                  <a:pt x="1126703" y="1382438"/>
                </a:lnTo>
                <a:lnTo>
                  <a:pt x="1126703" y="1394337"/>
                </a:lnTo>
                <a:lnTo>
                  <a:pt x="1126968" y="1406236"/>
                </a:lnTo>
                <a:lnTo>
                  <a:pt x="1127232" y="1417607"/>
                </a:lnTo>
                <a:lnTo>
                  <a:pt x="1128025" y="1428977"/>
                </a:lnTo>
                <a:lnTo>
                  <a:pt x="1129083" y="1439554"/>
                </a:lnTo>
                <a:lnTo>
                  <a:pt x="1130141" y="1450131"/>
                </a:lnTo>
                <a:lnTo>
                  <a:pt x="1131728" y="1460444"/>
                </a:lnTo>
                <a:lnTo>
                  <a:pt x="1133580" y="1470228"/>
                </a:lnTo>
                <a:lnTo>
                  <a:pt x="1135431" y="1480012"/>
                </a:lnTo>
                <a:lnTo>
                  <a:pt x="1137547" y="1489267"/>
                </a:lnTo>
                <a:lnTo>
                  <a:pt x="1139927" y="1498522"/>
                </a:lnTo>
                <a:lnTo>
                  <a:pt x="1142572" y="1507513"/>
                </a:lnTo>
                <a:lnTo>
                  <a:pt x="1145481" y="1515710"/>
                </a:lnTo>
                <a:lnTo>
                  <a:pt x="1148391" y="1524172"/>
                </a:lnTo>
                <a:lnTo>
                  <a:pt x="1151564" y="1532105"/>
                </a:lnTo>
                <a:lnTo>
                  <a:pt x="1155003" y="1539773"/>
                </a:lnTo>
                <a:lnTo>
                  <a:pt x="1158441" y="1547442"/>
                </a:lnTo>
                <a:lnTo>
                  <a:pt x="1162408" y="1554581"/>
                </a:lnTo>
                <a:lnTo>
                  <a:pt x="1166111" y="1561721"/>
                </a:lnTo>
                <a:lnTo>
                  <a:pt x="1170078" y="1568596"/>
                </a:lnTo>
                <a:lnTo>
                  <a:pt x="1174575" y="1575207"/>
                </a:lnTo>
                <a:lnTo>
                  <a:pt x="1178806" y="1581553"/>
                </a:lnTo>
                <a:lnTo>
                  <a:pt x="1183038" y="1587370"/>
                </a:lnTo>
                <a:lnTo>
                  <a:pt x="1187799" y="1593452"/>
                </a:lnTo>
                <a:lnTo>
                  <a:pt x="1192560" y="1599005"/>
                </a:lnTo>
                <a:lnTo>
                  <a:pt x="1197320" y="1604558"/>
                </a:lnTo>
                <a:lnTo>
                  <a:pt x="1202346" y="1609582"/>
                </a:lnTo>
                <a:lnTo>
                  <a:pt x="1207635" y="1614607"/>
                </a:lnTo>
                <a:lnTo>
                  <a:pt x="1212660" y="1619366"/>
                </a:lnTo>
                <a:lnTo>
                  <a:pt x="1217950" y="1624126"/>
                </a:lnTo>
                <a:lnTo>
                  <a:pt x="1223240" y="1628357"/>
                </a:lnTo>
                <a:lnTo>
                  <a:pt x="1229058" y="1632852"/>
                </a:lnTo>
                <a:lnTo>
                  <a:pt x="1234348" y="1636819"/>
                </a:lnTo>
                <a:lnTo>
                  <a:pt x="1239902" y="1640521"/>
                </a:lnTo>
                <a:lnTo>
                  <a:pt x="1245721" y="1644487"/>
                </a:lnTo>
                <a:lnTo>
                  <a:pt x="1251540" y="1647660"/>
                </a:lnTo>
                <a:lnTo>
                  <a:pt x="1263177" y="1654271"/>
                </a:lnTo>
                <a:lnTo>
                  <a:pt x="1274814" y="1660353"/>
                </a:lnTo>
                <a:lnTo>
                  <a:pt x="1286716" y="1665377"/>
                </a:lnTo>
                <a:lnTo>
                  <a:pt x="1298882" y="1670137"/>
                </a:lnTo>
                <a:lnTo>
                  <a:pt x="1310784" y="1673839"/>
                </a:lnTo>
                <a:lnTo>
                  <a:pt x="1322686" y="1677541"/>
                </a:lnTo>
                <a:lnTo>
                  <a:pt x="1334588" y="1680714"/>
                </a:lnTo>
                <a:lnTo>
                  <a:pt x="1346225" y="1683094"/>
                </a:lnTo>
                <a:lnTo>
                  <a:pt x="1357862" y="1685474"/>
                </a:lnTo>
                <a:lnTo>
                  <a:pt x="1368971" y="1687325"/>
                </a:lnTo>
                <a:lnTo>
                  <a:pt x="1380079" y="1688382"/>
                </a:lnTo>
                <a:lnTo>
                  <a:pt x="1390658" y="1689705"/>
                </a:lnTo>
                <a:lnTo>
                  <a:pt x="1401238" y="1690498"/>
                </a:lnTo>
                <a:lnTo>
                  <a:pt x="1411024" y="1690762"/>
                </a:lnTo>
                <a:lnTo>
                  <a:pt x="1411817" y="1709537"/>
                </a:lnTo>
                <a:lnTo>
                  <a:pt x="1412346" y="1728311"/>
                </a:lnTo>
                <a:lnTo>
                  <a:pt x="1412875" y="1747086"/>
                </a:lnTo>
                <a:lnTo>
                  <a:pt x="1412875" y="1766125"/>
                </a:lnTo>
                <a:lnTo>
                  <a:pt x="1412346" y="1792832"/>
                </a:lnTo>
                <a:lnTo>
                  <a:pt x="1411553" y="1819275"/>
                </a:lnTo>
                <a:lnTo>
                  <a:pt x="793" y="1811078"/>
                </a:lnTo>
                <a:lnTo>
                  <a:pt x="264" y="1784635"/>
                </a:lnTo>
                <a:lnTo>
                  <a:pt x="0" y="1757928"/>
                </a:lnTo>
                <a:lnTo>
                  <a:pt x="529" y="1733071"/>
                </a:lnTo>
                <a:lnTo>
                  <a:pt x="1058" y="1708215"/>
                </a:lnTo>
                <a:lnTo>
                  <a:pt x="2645" y="1683623"/>
                </a:lnTo>
                <a:lnTo>
                  <a:pt x="4232" y="1659031"/>
                </a:lnTo>
                <a:lnTo>
                  <a:pt x="6612" y="1634968"/>
                </a:lnTo>
                <a:lnTo>
                  <a:pt x="8992" y="1610905"/>
                </a:lnTo>
                <a:lnTo>
                  <a:pt x="12166" y="1587106"/>
                </a:lnTo>
                <a:lnTo>
                  <a:pt x="15340" y="1563307"/>
                </a:lnTo>
                <a:lnTo>
                  <a:pt x="19307" y="1539773"/>
                </a:lnTo>
                <a:lnTo>
                  <a:pt x="23804" y="1516503"/>
                </a:lnTo>
                <a:lnTo>
                  <a:pt x="28300" y="1493762"/>
                </a:lnTo>
                <a:lnTo>
                  <a:pt x="33590" y="1470757"/>
                </a:lnTo>
                <a:lnTo>
                  <a:pt x="38879" y="1448280"/>
                </a:lnTo>
                <a:lnTo>
                  <a:pt x="44962" y="1425804"/>
                </a:lnTo>
                <a:lnTo>
                  <a:pt x="51045" y="1403856"/>
                </a:lnTo>
                <a:lnTo>
                  <a:pt x="57658" y="1382173"/>
                </a:lnTo>
                <a:lnTo>
                  <a:pt x="64799" y="1360754"/>
                </a:lnTo>
                <a:lnTo>
                  <a:pt x="72204" y="1339336"/>
                </a:lnTo>
                <a:lnTo>
                  <a:pt x="79874" y="1318710"/>
                </a:lnTo>
                <a:lnTo>
                  <a:pt x="88073" y="1298085"/>
                </a:lnTo>
                <a:lnTo>
                  <a:pt x="96272" y="1277459"/>
                </a:lnTo>
                <a:lnTo>
                  <a:pt x="105265" y="1257627"/>
                </a:lnTo>
                <a:lnTo>
                  <a:pt x="114522" y="1238059"/>
                </a:lnTo>
                <a:lnTo>
                  <a:pt x="123779" y="1218491"/>
                </a:lnTo>
                <a:lnTo>
                  <a:pt x="133565" y="1199452"/>
                </a:lnTo>
                <a:lnTo>
                  <a:pt x="143615" y="1180678"/>
                </a:lnTo>
                <a:lnTo>
                  <a:pt x="153930" y="1162432"/>
                </a:lnTo>
                <a:lnTo>
                  <a:pt x="165038" y="1144451"/>
                </a:lnTo>
                <a:lnTo>
                  <a:pt x="176147" y="1126734"/>
                </a:lnTo>
                <a:lnTo>
                  <a:pt x="187255" y="1109546"/>
                </a:lnTo>
                <a:lnTo>
                  <a:pt x="198892" y="1092623"/>
                </a:lnTo>
                <a:lnTo>
                  <a:pt x="210794" y="1075964"/>
                </a:lnTo>
                <a:lnTo>
                  <a:pt x="222960" y="1059834"/>
                </a:lnTo>
                <a:lnTo>
                  <a:pt x="235391" y="1044232"/>
                </a:lnTo>
                <a:lnTo>
                  <a:pt x="248351" y="1028895"/>
                </a:lnTo>
                <a:lnTo>
                  <a:pt x="261310" y="1013823"/>
                </a:lnTo>
                <a:lnTo>
                  <a:pt x="274799" y="999544"/>
                </a:lnTo>
                <a:lnTo>
                  <a:pt x="288288" y="985529"/>
                </a:lnTo>
                <a:lnTo>
                  <a:pt x="302041" y="971779"/>
                </a:lnTo>
                <a:lnTo>
                  <a:pt x="316059" y="958557"/>
                </a:lnTo>
                <a:lnTo>
                  <a:pt x="330341" y="946129"/>
                </a:lnTo>
                <a:lnTo>
                  <a:pt x="344888" y="933965"/>
                </a:lnTo>
                <a:lnTo>
                  <a:pt x="359963" y="922066"/>
                </a:lnTo>
                <a:lnTo>
                  <a:pt x="374774" y="910695"/>
                </a:lnTo>
                <a:lnTo>
                  <a:pt x="389850" y="899589"/>
                </a:lnTo>
                <a:lnTo>
                  <a:pt x="405454" y="889541"/>
                </a:lnTo>
                <a:lnTo>
                  <a:pt x="420794" y="879757"/>
                </a:lnTo>
                <a:lnTo>
                  <a:pt x="436664" y="870238"/>
                </a:lnTo>
                <a:lnTo>
                  <a:pt x="452533" y="861511"/>
                </a:lnTo>
                <a:lnTo>
                  <a:pt x="468666" y="853314"/>
                </a:lnTo>
                <a:lnTo>
                  <a:pt x="485064" y="845646"/>
                </a:lnTo>
                <a:lnTo>
                  <a:pt x="501727" y="838242"/>
                </a:lnTo>
                <a:lnTo>
                  <a:pt x="518389" y="831631"/>
                </a:lnTo>
                <a:lnTo>
                  <a:pt x="535316" y="825285"/>
                </a:lnTo>
                <a:lnTo>
                  <a:pt x="552243" y="819732"/>
                </a:lnTo>
                <a:lnTo>
                  <a:pt x="569435" y="814972"/>
                </a:lnTo>
                <a:lnTo>
                  <a:pt x="586891" y="810477"/>
                </a:lnTo>
                <a:lnTo>
                  <a:pt x="604347" y="806510"/>
                </a:lnTo>
                <a:lnTo>
                  <a:pt x="622067" y="803337"/>
                </a:lnTo>
                <a:lnTo>
                  <a:pt x="639787" y="800693"/>
                </a:lnTo>
                <a:lnTo>
                  <a:pt x="657508" y="798577"/>
                </a:lnTo>
                <a:lnTo>
                  <a:pt x="675757" y="796991"/>
                </a:lnTo>
                <a:lnTo>
                  <a:pt x="693742" y="796197"/>
                </a:lnTo>
                <a:lnTo>
                  <a:pt x="711992" y="795933"/>
                </a:lnTo>
                <a:close/>
                <a:moveTo>
                  <a:pt x="1463280" y="660400"/>
                </a:moveTo>
                <a:lnTo>
                  <a:pt x="1469893" y="660400"/>
                </a:lnTo>
                <a:lnTo>
                  <a:pt x="1477034" y="660665"/>
                </a:lnTo>
                <a:lnTo>
                  <a:pt x="1483912" y="660929"/>
                </a:lnTo>
                <a:lnTo>
                  <a:pt x="1490789" y="661988"/>
                </a:lnTo>
                <a:lnTo>
                  <a:pt x="1497666" y="663046"/>
                </a:lnTo>
                <a:lnTo>
                  <a:pt x="1504279" y="664898"/>
                </a:lnTo>
                <a:lnTo>
                  <a:pt x="1510891" y="666750"/>
                </a:lnTo>
                <a:lnTo>
                  <a:pt x="1516975" y="668867"/>
                </a:lnTo>
                <a:lnTo>
                  <a:pt x="1523323" y="671248"/>
                </a:lnTo>
                <a:lnTo>
                  <a:pt x="1529142" y="673894"/>
                </a:lnTo>
                <a:lnTo>
                  <a:pt x="1535226" y="676804"/>
                </a:lnTo>
                <a:lnTo>
                  <a:pt x="1540780" y="679979"/>
                </a:lnTo>
                <a:lnTo>
                  <a:pt x="1546599" y="683683"/>
                </a:lnTo>
                <a:lnTo>
                  <a:pt x="1551625" y="687123"/>
                </a:lnTo>
                <a:lnTo>
                  <a:pt x="1556915" y="691356"/>
                </a:lnTo>
                <a:lnTo>
                  <a:pt x="1561676" y="695590"/>
                </a:lnTo>
                <a:lnTo>
                  <a:pt x="1566437" y="700088"/>
                </a:lnTo>
                <a:lnTo>
                  <a:pt x="1570934" y="704850"/>
                </a:lnTo>
                <a:lnTo>
                  <a:pt x="1575431" y="709613"/>
                </a:lnTo>
                <a:lnTo>
                  <a:pt x="1579134" y="714640"/>
                </a:lnTo>
                <a:lnTo>
                  <a:pt x="1583101" y="719931"/>
                </a:lnTo>
                <a:lnTo>
                  <a:pt x="1586540" y="725223"/>
                </a:lnTo>
                <a:lnTo>
                  <a:pt x="1589978" y="731044"/>
                </a:lnTo>
                <a:lnTo>
                  <a:pt x="1592888" y="736600"/>
                </a:lnTo>
                <a:lnTo>
                  <a:pt x="1595533" y="742685"/>
                </a:lnTo>
                <a:lnTo>
                  <a:pt x="1597914" y="748771"/>
                </a:lnTo>
                <a:lnTo>
                  <a:pt x="1600030" y="754856"/>
                </a:lnTo>
                <a:lnTo>
                  <a:pt x="1601881" y="761206"/>
                </a:lnTo>
                <a:lnTo>
                  <a:pt x="1603204" y="767556"/>
                </a:lnTo>
                <a:lnTo>
                  <a:pt x="1604526" y="774435"/>
                </a:lnTo>
                <a:lnTo>
                  <a:pt x="1605320" y="781050"/>
                </a:lnTo>
                <a:lnTo>
                  <a:pt x="1605584" y="787665"/>
                </a:lnTo>
                <a:lnTo>
                  <a:pt x="1605849" y="794544"/>
                </a:lnTo>
                <a:lnTo>
                  <a:pt x="1604791" y="967581"/>
                </a:lnTo>
                <a:lnTo>
                  <a:pt x="1781745" y="968375"/>
                </a:lnTo>
                <a:lnTo>
                  <a:pt x="1788887" y="968640"/>
                </a:lnTo>
                <a:lnTo>
                  <a:pt x="1795764" y="969169"/>
                </a:lnTo>
                <a:lnTo>
                  <a:pt x="1802641" y="970227"/>
                </a:lnTo>
                <a:lnTo>
                  <a:pt x="1809518" y="971285"/>
                </a:lnTo>
                <a:lnTo>
                  <a:pt x="1815866" y="972873"/>
                </a:lnTo>
                <a:lnTo>
                  <a:pt x="1822479" y="974725"/>
                </a:lnTo>
                <a:lnTo>
                  <a:pt x="1828827" y="977106"/>
                </a:lnTo>
                <a:lnTo>
                  <a:pt x="1834911" y="979488"/>
                </a:lnTo>
                <a:lnTo>
                  <a:pt x="1840994" y="982133"/>
                </a:lnTo>
                <a:lnTo>
                  <a:pt x="1846813" y="985044"/>
                </a:lnTo>
                <a:lnTo>
                  <a:pt x="1852633" y="988219"/>
                </a:lnTo>
                <a:lnTo>
                  <a:pt x="1857923" y="991923"/>
                </a:lnTo>
                <a:lnTo>
                  <a:pt x="1863213" y="995363"/>
                </a:lnTo>
                <a:lnTo>
                  <a:pt x="1868503" y="999596"/>
                </a:lnTo>
                <a:lnTo>
                  <a:pt x="1873264" y="1003829"/>
                </a:lnTo>
                <a:lnTo>
                  <a:pt x="1878025" y="1008327"/>
                </a:lnTo>
                <a:lnTo>
                  <a:pt x="1882522" y="1012825"/>
                </a:lnTo>
                <a:lnTo>
                  <a:pt x="1886754" y="1017852"/>
                </a:lnTo>
                <a:lnTo>
                  <a:pt x="1890986" y="1022879"/>
                </a:lnTo>
                <a:lnTo>
                  <a:pt x="1894689" y="1027906"/>
                </a:lnTo>
                <a:lnTo>
                  <a:pt x="1898128" y="1033463"/>
                </a:lnTo>
                <a:lnTo>
                  <a:pt x="1901302" y="1039283"/>
                </a:lnTo>
                <a:lnTo>
                  <a:pt x="1904211" y="1044840"/>
                </a:lnTo>
                <a:lnTo>
                  <a:pt x="1907385" y="1050660"/>
                </a:lnTo>
                <a:lnTo>
                  <a:pt x="1909766" y="1056746"/>
                </a:lnTo>
                <a:lnTo>
                  <a:pt x="1911882" y="1063096"/>
                </a:lnTo>
                <a:lnTo>
                  <a:pt x="1913469" y="1069181"/>
                </a:lnTo>
                <a:lnTo>
                  <a:pt x="1915056" y="1075796"/>
                </a:lnTo>
                <a:lnTo>
                  <a:pt x="1916114" y="1082410"/>
                </a:lnTo>
                <a:lnTo>
                  <a:pt x="1916908" y="1089290"/>
                </a:lnTo>
                <a:lnTo>
                  <a:pt x="1917436" y="1095640"/>
                </a:lnTo>
                <a:lnTo>
                  <a:pt x="1917701" y="1102783"/>
                </a:lnTo>
                <a:lnTo>
                  <a:pt x="1917436" y="1109663"/>
                </a:lnTo>
                <a:lnTo>
                  <a:pt x="1916908" y="1116277"/>
                </a:lnTo>
                <a:lnTo>
                  <a:pt x="1915849" y="1123156"/>
                </a:lnTo>
                <a:lnTo>
                  <a:pt x="1914791" y="1129506"/>
                </a:lnTo>
                <a:lnTo>
                  <a:pt x="1913204" y="1136121"/>
                </a:lnTo>
                <a:lnTo>
                  <a:pt x="1911088" y="1142471"/>
                </a:lnTo>
                <a:lnTo>
                  <a:pt x="1908972" y="1148556"/>
                </a:lnTo>
                <a:lnTo>
                  <a:pt x="1906592" y="1154642"/>
                </a:lnTo>
                <a:lnTo>
                  <a:pt x="1903682" y="1160463"/>
                </a:lnTo>
                <a:lnTo>
                  <a:pt x="1900773" y="1166283"/>
                </a:lnTo>
                <a:lnTo>
                  <a:pt x="1897599" y="1171840"/>
                </a:lnTo>
                <a:lnTo>
                  <a:pt x="1893896" y="1177131"/>
                </a:lnTo>
                <a:lnTo>
                  <a:pt x="1889928" y="1182158"/>
                </a:lnTo>
                <a:lnTo>
                  <a:pt x="1885960" y="1187450"/>
                </a:lnTo>
                <a:lnTo>
                  <a:pt x="1881728" y="1192213"/>
                </a:lnTo>
                <a:lnTo>
                  <a:pt x="1876967" y="1196975"/>
                </a:lnTo>
                <a:lnTo>
                  <a:pt x="1872206" y="1201208"/>
                </a:lnTo>
                <a:lnTo>
                  <a:pt x="1867445" y="1205442"/>
                </a:lnTo>
                <a:lnTo>
                  <a:pt x="1862155" y="1209411"/>
                </a:lnTo>
                <a:lnTo>
                  <a:pt x="1856600" y="1212850"/>
                </a:lnTo>
                <a:lnTo>
                  <a:pt x="1851046" y="1216554"/>
                </a:lnTo>
                <a:lnTo>
                  <a:pt x="1845491" y="1219465"/>
                </a:lnTo>
                <a:lnTo>
                  <a:pt x="1839407" y="1222375"/>
                </a:lnTo>
                <a:lnTo>
                  <a:pt x="1833588" y="1225021"/>
                </a:lnTo>
                <a:lnTo>
                  <a:pt x="1827240" y="1227402"/>
                </a:lnTo>
                <a:lnTo>
                  <a:pt x="1821156" y="1229519"/>
                </a:lnTo>
                <a:lnTo>
                  <a:pt x="1814544" y="1231371"/>
                </a:lnTo>
                <a:lnTo>
                  <a:pt x="1807931" y="1232958"/>
                </a:lnTo>
                <a:lnTo>
                  <a:pt x="1801054" y="1234017"/>
                </a:lnTo>
                <a:lnTo>
                  <a:pt x="1794177" y="1234546"/>
                </a:lnTo>
                <a:lnTo>
                  <a:pt x="1787300" y="1235340"/>
                </a:lnTo>
                <a:lnTo>
                  <a:pt x="1780158" y="1235340"/>
                </a:lnTo>
                <a:lnTo>
                  <a:pt x="1603204" y="1234281"/>
                </a:lnTo>
                <a:lnTo>
                  <a:pt x="1602410" y="1407319"/>
                </a:lnTo>
                <a:lnTo>
                  <a:pt x="1602146" y="1413933"/>
                </a:lnTo>
                <a:lnTo>
                  <a:pt x="1601617" y="1420813"/>
                </a:lnTo>
                <a:lnTo>
                  <a:pt x="1600559" y="1427692"/>
                </a:lnTo>
                <a:lnTo>
                  <a:pt x="1599501" y="1434306"/>
                </a:lnTo>
                <a:lnTo>
                  <a:pt x="1597914" y="1440392"/>
                </a:lnTo>
                <a:lnTo>
                  <a:pt x="1595798" y="1446742"/>
                </a:lnTo>
                <a:lnTo>
                  <a:pt x="1593682" y="1453092"/>
                </a:lnTo>
                <a:lnTo>
                  <a:pt x="1591301" y="1459177"/>
                </a:lnTo>
                <a:lnTo>
                  <a:pt x="1588656" y="1464998"/>
                </a:lnTo>
                <a:lnTo>
                  <a:pt x="1585482" y="1470819"/>
                </a:lnTo>
                <a:lnTo>
                  <a:pt x="1582043" y="1476111"/>
                </a:lnTo>
                <a:lnTo>
                  <a:pt x="1578605" y="1481931"/>
                </a:lnTo>
                <a:lnTo>
                  <a:pt x="1574637" y="1486958"/>
                </a:lnTo>
                <a:lnTo>
                  <a:pt x="1570670" y="1491986"/>
                </a:lnTo>
                <a:lnTo>
                  <a:pt x="1566437" y="1496748"/>
                </a:lnTo>
                <a:lnTo>
                  <a:pt x="1561941" y="1501511"/>
                </a:lnTo>
                <a:lnTo>
                  <a:pt x="1557180" y="1505744"/>
                </a:lnTo>
                <a:lnTo>
                  <a:pt x="1552154" y="1509713"/>
                </a:lnTo>
                <a:lnTo>
                  <a:pt x="1546864" y="1513946"/>
                </a:lnTo>
                <a:lnTo>
                  <a:pt x="1541309" y="1517650"/>
                </a:lnTo>
                <a:lnTo>
                  <a:pt x="1536019" y="1521090"/>
                </a:lnTo>
                <a:lnTo>
                  <a:pt x="1530200" y="1524000"/>
                </a:lnTo>
                <a:lnTo>
                  <a:pt x="1524381" y="1527175"/>
                </a:lnTo>
                <a:lnTo>
                  <a:pt x="1518297" y="1529821"/>
                </a:lnTo>
                <a:lnTo>
                  <a:pt x="1511949" y="1532202"/>
                </a:lnTo>
                <a:lnTo>
                  <a:pt x="1505601" y="1534319"/>
                </a:lnTo>
                <a:lnTo>
                  <a:pt x="1499253" y="1535906"/>
                </a:lnTo>
                <a:lnTo>
                  <a:pt x="1492640" y="1537494"/>
                </a:lnTo>
                <a:lnTo>
                  <a:pt x="1485763" y="1538288"/>
                </a:lnTo>
                <a:lnTo>
                  <a:pt x="1478886" y="1539346"/>
                </a:lnTo>
                <a:lnTo>
                  <a:pt x="1472009" y="1539875"/>
                </a:lnTo>
                <a:lnTo>
                  <a:pt x="1464867" y="1539875"/>
                </a:lnTo>
                <a:lnTo>
                  <a:pt x="1458255" y="1539611"/>
                </a:lnTo>
                <a:lnTo>
                  <a:pt x="1451113" y="1539346"/>
                </a:lnTo>
                <a:lnTo>
                  <a:pt x="1444236" y="1538288"/>
                </a:lnTo>
                <a:lnTo>
                  <a:pt x="1437623" y="1536965"/>
                </a:lnTo>
                <a:lnTo>
                  <a:pt x="1431010" y="1535377"/>
                </a:lnTo>
                <a:lnTo>
                  <a:pt x="1424398" y="1533525"/>
                </a:lnTo>
                <a:lnTo>
                  <a:pt x="1418314" y="1531673"/>
                </a:lnTo>
                <a:lnTo>
                  <a:pt x="1411966" y="1529292"/>
                </a:lnTo>
                <a:lnTo>
                  <a:pt x="1406147" y="1526381"/>
                </a:lnTo>
                <a:lnTo>
                  <a:pt x="1400063" y="1523471"/>
                </a:lnTo>
                <a:lnTo>
                  <a:pt x="1394509" y="1520296"/>
                </a:lnTo>
                <a:lnTo>
                  <a:pt x="1388690" y="1516592"/>
                </a:lnTo>
                <a:lnTo>
                  <a:pt x="1383399" y="1512888"/>
                </a:lnTo>
                <a:lnTo>
                  <a:pt x="1378374" y="1508919"/>
                </a:lnTo>
                <a:lnTo>
                  <a:pt x="1373348" y="1504686"/>
                </a:lnTo>
                <a:lnTo>
                  <a:pt x="1368852" y="1500188"/>
                </a:lnTo>
                <a:lnTo>
                  <a:pt x="1364355" y="1495425"/>
                </a:lnTo>
                <a:lnTo>
                  <a:pt x="1359858" y="1490663"/>
                </a:lnTo>
                <a:lnTo>
                  <a:pt x="1356155" y="1485636"/>
                </a:lnTo>
                <a:lnTo>
                  <a:pt x="1352188" y="1480344"/>
                </a:lnTo>
                <a:lnTo>
                  <a:pt x="1348749" y="1475052"/>
                </a:lnTo>
                <a:lnTo>
                  <a:pt x="1345311" y="1469496"/>
                </a:lnTo>
                <a:lnTo>
                  <a:pt x="1342401" y="1463675"/>
                </a:lnTo>
                <a:lnTo>
                  <a:pt x="1339756" y="1457854"/>
                </a:lnTo>
                <a:lnTo>
                  <a:pt x="1337375" y="1451504"/>
                </a:lnTo>
                <a:lnTo>
                  <a:pt x="1335259" y="1445154"/>
                </a:lnTo>
                <a:lnTo>
                  <a:pt x="1333408" y="1439069"/>
                </a:lnTo>
                <a:lnTo>
                  <a:pt x="1332085" y="1432454"/>
                </a:lnTo>
                <a:lnTo>
                  <a:pt x="1330763" y="1425840"/>
                </a:lnTo>
                <a:lnTo>
                  <a:pt x="1329969" y="1419490"/>
                </a:lnTo>
                <a:lnTo>
                  <a:pt x="1329440" y="1412611"/>
                </a:lnTo>
                <a:lnTo>
                  <a:pt x="1329440" y="1405731"/>
                </a:lnTo>
                <a:lnTo>
                  <a:pt x="1330234" y="1232958"/>
                </a:lnTo>
                <a:lnTo>
                  <a:pt x="1153279" y="1231636"/>
                </a:lnTo>
                <a:lnTo>
                  <a:pt x="1146402" y="1231371"/>
                </a:lnTo>
                <a:lnTo>
                  <a:pt x="1139525" y="1231106"/>
                </a:lnTo>
                <a:lnTo>
                  <a:pt x="1132648" y="1230048"/>
                </a:lnTo>
                <a:lnTo>
                  <a:pt x="1125771" y="1228990"/>
                </a:lnTo>
                <a:lnTo>
                  <a:pt x="1119423" y="1227138"/>
                </a:lnTo>
                <a:lnTo>
                  <a:pt x="1112810" y="1225286"/>
                </a:lnTo>
                <a:lnTo>
                  <a:pt x="1106462" y="1223433"/>
                </a:lnTo>
                <a:lnTo>
                  <a:pt x="1100378" y="1221052"/>
                </a:lnTo>
                <a:lnTo>
                  <a:pt x="1094295" y="1218406"/>
                </a:lnTo>
                <a:lnTo>
                  <a:pt x="1088476" y="1215231"/>
                </a:lnTo>
                <a:lnTo>
                  <a:pt x="1082656" y="1212056"/>
                </a:lnTo>
                <a:lnTo>
                  <a:pt x="1077102" y="1208352"/>
                </a:lnTo>
                <a:lnTo>
                  <a:pt x="1071812" y="1204648"/>
                </a:lnTo>
                <a:lnTo>
                  <a:pt x="1066786" y="1200679"/>
                </a:lnTo>
                <a:lnTo>
                  <a:pt x="1062025" y="1196446"/>
                </a:lnTo>
                <a:lnTo>
                  <a:pt x="1057264" y="1192213"/>
                </a:lnTo>
                <a:lnTo>
                  <a:pt x="1052767" y="1187450"/>
                </a:lnTo>
                <a:lnTo>
                  <a:pt x="1048271" y="1182688"/>
                </a:lnTo>
                <a:lnTo>
                  <a:pt x="1044303" y="1177396"/>
                </a:lnTo>
                <a:lnTo>
                  <a:pt x="1040600" y="1172104"/>
                </a:lnTo>
                <a:lnTo>
                  <a:pt x="1036897" y="1166813"/>
                </a:lnTo>
                <a:lnTo>
                  <a:pt x="1033723" y="1161256"/>
                </a:lnTo>
                <a:lnTo>
                  <a:pt x="1030549" y="1155435"/>
                </a:lnTo>
                <a:lnTo>
                  <a:pt x="1027904" y="1149615"/>
                </a:lnTo>
                <a:lnTo>
                  <a:pt x="1025523" y="1143265"/>
                </a:lnTo>
                <a:lnTo>
                  <a:pt x="1023407" y="1137444"/>
                </a:lnTo>
                <a:lnTo>
                  <a:pt x="1021820" y="1130829"/>
                </a:lnTo>
                <a:lnTo>
                  <a:pt x="1020233" y="1124215"/>
                </a:lnTo>
                <a:lnTo>
                  <a:pt x="1019175" y="1117600"/>
                </a:lnTo>
                <a:lnTo>
                  <a:pt x="1018117" y="1111250"/>
                </a:lnTo>
                <a:lnTo>
                  <a:pt x="1017853" y="1104371"/>
                </a:lnTo>
                <a:lnTo>
                  <a:pt x="1017588" y="1097492"/>
                </a:lnTo>
                <a:lnTo>
                  <a:pt x="1017853" y="1090613"/>
                </a:lnTo>
                <a:lnTo>
                  <a:pt x="1018382" y="1083733"/>
                </a:lnTo>
                <a:lnTo>
                  <a:pt x="1019440" y="1077383"/>
                </a:lnTo>
                <a:lnTo>
                  <a:pt x="1020498" y="1070769"/>
                </a:lnTo>
                <a:lnTo>
                  <a:pt x="1022085" y="1064154"/>
                </a:lnTo>
                <a:lnTo>
                  <a:pt x="1024201" y="1057804"/>
                </a:lnTo>
                <a:lnTo>
                  <a:pt x="1026317" y="1051719"/>
                </a:lnTo>
                <a:lnTo>
                  <a:pt x="1028697" y="1045633"/>
                </a:lnTo>
                <a:lnTo>
                  <a:pt x="1031607" y="1039813"/>
                </a:lnTo>
                <a:lnTo>
                  <a:pt x="1034516" y="1033992"/>
                </a:lnTo>
                <a:lnTo>
                  <a:pt x="1037690" y="1028435"/>
                </a:lnTo>
                <a:lnTo>
                  <a:pt x="1041394" y="1023144"/>
                </a:lnTo>
                <a:lnTo>
                  <a:pt x="1045361" y="1017852"/>
                </a:lnTo>
                <a:lnTo>
                  <a:pt x="1049329" y="1012825"/>
                </a:lnTo>
                <a:lnTo>
                  <a:pt x="1053561" y="1008063"/>
                </a:lnTo>
                <a:lnTo>
                  <a:pt x="1058057" y="1003565"/>
                </a:lnTo>
                <a:lnTo>
                  <a:pt x="1062818" y="999067"/>
                </a:lnTo>
                <a:lnTo>
                  <a:pt x="1067844" y="994833"/>
                </a:lnTo>
                <a:lnTo>
                  <a:pt x="1073134" y="990865"/>
                </a:lnTo>
                <a:lnTo>
                  <a:pt x="1078689" y="987160"/>
                </a:lnTo>
                <a:lnTo>
                  <a:pt x="1083979" y="983721"/>
                </a:lnTo>
                <a:lnTo>
                  <a:pt x="1089798" y="980546"/>
                </a:lnTo>
                <a:lnTo>
                  <a:pt x="1095617" y="977635"/>
                </a:lnTo>
                <a:lnTo>
                  <a:pt x="1101701" y="975254"/>
                </a:lnTo>
                <a:lnTo>
                  <a:pt x="1108049" y="972873"/>
                </a:lnTo>
                <a:lnTo>
                  <a:pt x="1114133" y="970756"/>
                </a:lnTo>
                <a:lnTo>
                  <a:pt x="1120745" y="968904"/>
                </a:lnTo>
                <a:lnTo>
                  <a:pt x="1127358" y="967581"/>
                </a:lnTo>
                <a:lnTo>
                  <a:pt x="1134235" y="966258"/>
                </a:lnTo>
                <a:lnTo>
                  <a:pt x="1141112" y="965465"/>
                </a:lnTo>
                <a:lnTo>
                  <a:pt x="1147989" y="965200"/>
                </a:lnTo>
                <a:lnTo>
                  <a:pt x="1155131" y="964935"/>
                </a:lnTo>
                <a:lnTo>
                  <a:pt x="1332085" y="965994"/>
                </a:lnTo>
                <a:lnTo>
                  <a:pt x="1332879" y="793221"/>
                </a:lnTo>
                <a:lnTo>
                  <a:pt x="1333143" y="786342"/>
                </a:lnTo>
                <a:lnTo>
                  <a:pt x="1333672" y="779463"/>
                </a:lnTo>
                <a:lnTo>
                  <a:pt x="1334730" y="772583"/>
                </a:lnTo>
                <a:lnTo>
                  <a:pt x="1335788" y="765969"/>
                </a:lnTo>
                <a:lnTo>
                  <a:pt x="1337375" y="759883"/>
                </a:lnTo>
                <a:lnTo>
                  <a:pt x="1339227" y="753269"/>
                </a:lnTo>
                <a:lnTo>
                  <a:pt x="1341608" y="747448"/>
                </a:lnTo>
                <a:lnTo>
                  <a:pt x="1343988" y="741098"/>
                </a:lnTo>
                <a:lnTo>
                  <a:pt x="1346633" y="735013"/>
                </a:lnTo>
                <a:lnTo>
                  <a:pt x="1349807" y="729456"/>
                </a:lnTo>
                <a:lnTo>
                  <a:pt x="1353246" y="723900"/>
                </a:lnTo>
                <a:lnTo>
                  <a:pt x="1356684" y="718344"/>
                </a:lnTo>
                <a:lnTo>
                  <a:pt x="1360652" y="713317"/>
                </a:lnTo>
                <a:lnTo>
                  <a:pt x="1364355" y="708290"/>
                </a:lnTo>
                <a:lnTo>
                  <a:pt x="1368852" y="703527"/>
                </a:lnTo>
                <a:lnTo>
                  <a:pt x="1373348" y="698765"/>
                </a:lnTo>
                <a:lnTo>
                  <a:pt x="1378109" y="694267"/>
                </a:lnTo>
                <a:lnTo>
                  <a:pt x="1383135" y="690298"/>
                </a:lnTo>
                <a:lnTo>
                  <a:pt x="1388161" y="686329"/>
                </a:lnTo>
                <a:lnTo>
                  <a:pt x="1393451" y="682890"/>
                </a:lnTo>
                <a:lnTo>
                  <a:pt x="1399270" y="679186"/>
                </a:lnTo>
                <a:lnTo>
                  <a:pt x="1404824" y="676275"/>
                </a:lnTo>
                <a:lnTo>
                  <a:pt x="1410908" y="673365"/>
                </a:lnTo>
                <a:lnTo>
                  <a:pt x="1416992" y="670454"/>
                </a:lnTo>
                <a:lnTo>
                  <a:pt x="1423075" y="668073"/>
                </a:lnTo>
                <a:lnTo>
                  <a:pt x="1429688" y="666221"/>
                </a:lnTo>
                <a:lnTo>
                  <a:pt x="1436036" y="664369"/>
                </a:lnTo>
                <a:lnTo>
                  <a:pt x="1442649" y="662781"/>
                </a:lnTo>
                <a:lnTo>
                  <a:pt x="1449261" y="661988"/>
                </a:lnTo>
                <a:lnTo>
                  <a:pt x="1456138" y="660929"/>
                </a:lnTo>
                <a:lnTo>
                  <a:pt x="1463280" y="660400"/>
                </a:lnTo>
                <a:close/>
                <a:moveTo>
                  <a:pt x="714108" y="0"/>
                </a:moveTo>
                <a:lnTo>
                  <a:pt x="723364" y="0"/>
                </a:lnTo>
                <a:lnTo>
                  <a:pt x="732621" y="264"/>
                </a:lnTo>
                <a:lnTo>
                  <a:pt x="741349" y="529"/>
                </a:lnTo>
                <a:lnTo>
                  <a:pt x="750606" y="1058"/>
                </a:lnTo>
                <a:lnTo>
                  <a:pt x="759599" y="2115"/>
                </a:lnTo>
                <a:lnTo>
                  <a:pt x="768591" y="3173"/>
                </a:lnTo>
                <a:lnTo>
                  <a:pt x="777319" y="4495"/>
                </a:lnTo>
                <a:lnTo>
                  <a:pt x="786312" y="5817"/>
                </a:lnTo>
                <a:lnTo>
                  <a:pt x="795040" y="7404"/>
                </a:lnTo>
                <a:lnTo>
                  <a:pt x="803503" y="9520"/>
                </a:lnTo>
                <a:lnTo>
                  <a:pt x="812231" y="11635"/>
                </a:lnTo>
                <a:lnTo>
                  <a:pt x="820959" y="14015"/>
                </a:lnTo>
                <a:lnTo>
                  <a:pt x="829158" y="16395"/>
                </a:lnTo>
                <a:lnTo>
                  <a:pt x="837622" y="19039"/>
                </a:lnTo>
                <a:lnTo>
                  <a:pt x="845821" y="21948"/>
                </a:lnTo>
                <a:lnTo>
                  <a:pt x="853755" y="24856"/>
                </a:lnTo>
                <a:lnTo>
                  <a:pt x="861954" y="28294"/>
                </a:lnTo>
                <a:lnTo>
                  <a:pt x="869889" y="31732"/>
                </a:lnTo>
                <a:lnTo>
                  <a:pt x="877559" y="35434"/>
                </a:lnTo>
                <a:lnTo>
                  <a:pt x="885493" y="39136"/>
                </a:lnTo>
                <a:lnTo>
                  <a:pt x="892899" y="43102"/>
                </a:lnTo>
                <a:lnTo>
                  <a:pt x="900569" y="47333"/>
                </a:lnTo>
                <a:lnTo>
                  <a:pt x="907710" y="51299"/>
                </a:lnTo>
                <a:lnTo>
                  <a:pt x="915116" y="56059"/>
                </a:lnTo>
                <a:lnTo>
                  <a:pt x="922257" y="60554"/>
                </a:lnTo>
                <a:lnTo>
                  <a:pt x="929398" y="65314"/>
                </a:lnTo>
                <a:lnTo>
                  <a:pt x="936274" y="70338"/>
                </a:lnTo>
                <a:lnTo>
                  <a:pt x="943151" y="75362"/>
                </a:lnTo>
                <a:lnTo>
                  <a:pt x="949763" y="80915"/>
                </a:lnTo>
                <a:lnTo>
                  <a:pt x="956111" y="86204"/>
                </a:lnTo>
                <a:lnTo>
                  <a:pt x="962458" y="91757"/>
                </a:lnTo>
                <a:lnTo>
                  <a:pt x="968806" y="97575"/>
                </a:lnTo>
                <a:lnTo>
                  <a:pt x="974889" y="103392"/>
                </a:lnTo>
                <a:lnTo>
                  <a:pt x="980972" y="109474"/>
                </a:lnTo>
                <a:lnTo>
                  <a:pt x="986526" y="115556"/>
                </a:lnTo>
                <a:lnTo>
                  <a:pt x="992080" y="121902"/>
                </a:lnTo>
                <a:lnTo>
                  <a:pt x="997635" y="128513"/>
                </a:lnTo>
                <a:lnTo>
                  <a:pt x="1002924" y="134859"/>
                </a:lnTo>
                <a:lnTo>
                  <a:pt x="1008214" y="141470"/>
                </a:lnTo>
                <a:lnTo>
                  <a:pt x="1013239" y="148345"/>
                </a:lnTo>
                <a:lnTo>
                  <a:pt x="1018000" y="155220"/>
                </a:lnTo>
                <a:lnTo>
                  <a:pt x="1022761" y="162360"/>
                </a:lnTo>
                <a:lnTo>
                  <a:pt x="1027257" y="169499"/>
                </a:lnTo>
                <a:lnTo>
                  <a:pt x="1031489" y="176903"/>
                </a:lnTo>
                <a:lnTo>
                  <a:pt x="1035720" y="184043"/>
                </a:lnTo>
                <a:lnTo>
                  <a:pt x="1039688" y="191711"/>
                </a:lnTo>
                <a:lnTo>
                  <a:pt x="1043655" y="199115"/>
                </a:lnTo>
                <a:lnTo>
                  <a:pt x="1047093" y="206784"/>
                </a:lnTo>
                <a:lnTo>
                  <a:pt x="1050532" y="214717"/>
                </a:lnTo>
                <a:lnTo>
                  <a:pt x="1053705" y="222650"/>
                </a:lnTo>
                <a:lnTo>
                  <a:pt x="1057144" y="230318"/>
                </a:lnTo>
                <a:lnTo>
                  <a:pt x="1059788" y="238780"/>
                </a:lnTo>
                <a:lnTo>
                  <a:pt x="1062433" y="246713"/>
                </a:lnTo>
                <a:lnTo>
                  <a:pt x="1064814" y="255175"/>
                </a:lnTo>
                <a:lnTo>
                  <a:pt x="1067194" y="263372"/>
                </a:lnTo>
                <a:lnTo>
                  <a:pt x="1069310" y="271834"/>
                </a:lnTo>
                <a:lnTo>
                  <a:pt x="1070897" y="280031"/>
                </a:lnTo>
                <a:lnTo>
                  <a:pt x="1072484" y="288757"/>
                </a:lnTo>
                <a:lnTo>
                  <a:pt x="1074071" y="297219"/>
                </a:lnTo>
                <a:lnTo>
                  <a:pt x="1075129" y="305945"/>
                </a:lnTo>
                <a:lnTo>
                  <a:pt x="1076186" y="314936"/>
                </a:lnTo>
                <a:lnTo>
                  <a:pt x="1076980" y="323397"/>
                </a:lnTo>
                <a:lnTo>
                  <a:pt x="1077509" y="332388"/>
                </a:lnTo>
                <a:lnTo>
                  <a:pt x="1077773" y="341379"/>
                </a:lnTo>
                <a:lnTo>
                  <a:pt x="1077773" y="350369"/>
                </a:lnTo>
                <a:lnTo>
                  <a:pt x="1077509" y="359360"/>
                </a:lnTo>
                <a:lnTo>
                  <a:pt x="1077244" y="368350"/>
                </a:lnTo>
                <a:lnTo>
                  <a:pt x="1076716" y="377341"/>
                </a:lnTo>
                <a:lnTo>
                  <a:pt x="1075658" y="385803"/>
                </a:lnTo>
                <a:lnTo>
                  <a:pt x="1074600" y="394793"/>
                </a:lnTo>
                <a:lnTo>
                  <a:pt x="1073277" y="403519"/>
                </a:lnTo>
                <a:lnTo>
                  <a:pt x="1071955" y="411981"/>
                </a:lnTo>
                <a:lnTo>
                  <a:pt x="1070103" y="420707"/>
                </a:lnTo>
                <a:lnTo>
                  <a:pt x="1068252" y="428905"/>
                </a:lnTo>
                <a:lnTo>
                  <a:pt x="1065872" y="437366"/>
                </a:lnTo>
                <a:lnTo>
                  <a:pt x="1063756" y="445564"/>
                </a:lnTo>
                <a:lnTo>
                  <a:pt x="1061111" y="454026"/>
                </a:lnTo>
                <a:lnTo>
                  <a:pt x="1058466" y="461958"/>
                </a:lnTo>
                <a:lnTo>
                  <a:pt x="1055557" y="469891"/>
                </a:lnTo>
                <a:lnTo>
                  <a:pt x="1052383" y="478089"/>
                </a:lnTo>
                <a:lnTo>
                  <a:pt x="1048945" y="485757"/>
                </a:lnTo>
                <a:lnTo>
                  <a:pt x="1045506" y="493426"/>
                </a:lnTo>
                <a:lnTo>
                  <a:pt x="1041804" y="501358"/>
                </a:lnTo>
                <a:lnTo>
                  <a:pt x="1038101" y="508762"/>
                </a:lnTo>
                <a:lnTo>
                  <a:pt x="1033869" y="516166"/>
                </a:lnTo>
                <a:lnTo>
                  <a:pt x="1029637" y="523570"/>
                </a:lnTo>
                <a:lnTo>
                  <a:pt x="1025141" y="530710"/>
                </a:lnTo>
                <a:lnTo>
                  <a:pt x="1020380" y="537850"/>
                </a:lnTo>
                <a:lnTo>
                  <a:pt x="1015620" y="544725"/>
                </a:lnTo>
                <a:lnTo>
                  <a:pt x="1010859" y="551864"/>
                </a:lnTo>
                <a:lnTo>
                  <a:pt x="1005834" y="558211"/>
                </a:lnTo>
                <a:lnTo>
                  <a:pt x="1000544" y="564821"/>
                </a:lnTo>
                <a:lnTo>
                  <a:pt x="995254" y="571432"/>
                </a:lnTo>
                <a:lnTo>
                  <a:pt x="989436" y="578043"/>
                </a:lnTo>
                <a:lnTo>
                  <a:pt x="983882" y="584125"/>
                </a:lnTo>
                <a:lnTo>
                  <a:pt x="977798" y="590207"/>
                </a:lnTo>
                <a:lnTo>
                  <a:pt x="971980" y="596024"/>
                </a:lnTo>
                <a:lnTo>
                  <a:pt x="965632" y="601842"/>
                </a:lnTo>
                <a:lnTo>
                  <a:pt x="959549" y="607659"/>
                </a:lnTo>
                <a:lnTo>
                  <a:pt x="953201" y="612948"/>
                </a:lnTo>
                <a:lnTo>
                  <a:pt x="946325" y="618501"/>
                </a:lnTo>
                <a:lnTo>
                  <a:pt x="939713" y="623789"/>
                </a:lnTo>
                <a:lnTo>
                  <a:pt x="933100" y="628813"/>
                </a:lnTo>
                <a:lnTo>
                  <a:pt x="926224" y="633573"/>
                </a:lnTo>
                <a:lnTo>
                  <a:pt x="919083" y="638333"/>
                </a:lnTo>
                <a:lnTo>
                  <a:pt x="911942" y="642828"/>
                </a:lnTo>
                <a:lnTo>
                  <a:pt x="904536" y="647323"/>
                </a:lnTo>
                <a:lnTo>
                  <a:pt x="897131" y="651290"/>
                </a:lnTo>
                <a:lnTo>
                  <a:pt x="889461" y="655521"/>
                </a:lnTo>
                <a:lnTo>
                  <a:pt x="881791" y="659487"/>
                </a:lnTo>
                <a:lnTo>
                  <a:pt x="874120" y="663189"/>
                </a:lnTo>
                <a:lnTo>
                  <a:pt x="866186" y="666627"/>
                </a:lnTo>
                <a:lnTo>
                  <a:pt x="857987" y="670064"/>
                </a:lnTo>
                <a:lnTo>
                  <a:pt x="850052" y="672973"/>
                </a:lnTo>
                <a:lnTo>
                  <a:pt x="841853" y="676146"/>
                </a:lnTo>
                <a:lnTo>
                  <a:pt x="833654" y="679055"/>
                </a:lnTo>
                <a:lnTo>
                  <a:pt x="825455" y="681699"/>
                </a:lnTo>
                <a:lnTo>
                  <a:pt x="816992" y="684079"/>
                </a:lnTo>
                <a:lnTo>
                  <a:pt x="808264" y="686195"/>
                </a:lnTo>
                <a:lnTo>
                  <a:pt x="799800" y="688310"/>
                </a:lnTo>
                <a:lnTo>
                  <a:pt x="791072" y="690161"/>
                </a:lnTo>
                <a:lnTo>
                  <a:pt x="782609" y="691483"/>
                </a:lnTo>
                <a:lnTo>
                  <a:pt x="773616" y="693070"/>
                </a:lnTo>
                <a:lnTo>
                  <a:pt x="764624" y="694128"/>
                </a:lnTo>
                <a:lnTo>
                  <a:pt x="755632" y="695185"/>
                </a:lnTo>
                <a:lnTo>
                  <a:pt x="746639" y="695714"/>
                </a:lnTo>
                <a:lnTo>
                  <a:pt x="737647" y="696243"/>
                </a:lnTo>
                <a:lnTo>
                  <a:pt x="728390" y="696507"/>
                </a:lnTo>
                <a:lnTo>
                  <a:pt x="719133" y="696507"/>
                </a:lnTo>
                <a:lnTo>
                  <a:pt x="709876" y="696507"/>
                </a:lnTo>
                <a:lnTo>
                  <a:pt x="700883" y="695979"/>
                </a:lnTo>
                <a:lnTo>
                  <a:pt x="691891" y="695450"/>
                </a:lnTo>
                <a:lnTo>
                  <a:pt x="682898" y="694392"/>
                </a:lnTo>
                <a:lnTo>
                  <a:pt x="673906" y="693599"/>
                </a:lnTo>
                <a:lnTo>
                  <a:pt x="664913" y="692541"/>
                </a:lnTo>
                <a:lnTo>
                  <a:pt x="656186" y="690954"/>
                </a:lnTo>
                <a:lnTo>
                  <a:pt x="647458" y="689103"/>
                </a:lnTo>
                <a:lnTo>
                  <a:pt x="638730" y="687252"/>
                </a:lnTo>
                <a:lnTo>
                  <a:pt x="630266" y="684872"/>
                </a:lnTo>
                <a:lnTo>
                  <a:pt x="621538" y="683021"/>
                </a:lnTo>
                <a:lnTo>
                  <a:pt x="613339" y="680113"/>
                </a:lnTo>
                <a:lnTo>
                  <a:pt x="604876" y="677468"/>
                </a:lnTo>
                <a:lnTo>
                  <a:pt x="596676" y="674824"/>
                </a:lnTo>
                <a:lnTo>
                  <a:pt x="588478" y="671651"/>
                </a:lnTo>
                <a:lnTo>
                  <a:pt x="580543" y="668213"/>
                </a:lnTo>
                <a:lnTo>
                  <a:pt x="572873" y="665040"/>
                </a:lnTo>
                <a:lnTo>
                  <a:pt x="564674" y="661603"/>
                </a:lnTo>
                <a:lnTo>
                  <a:pt x="557004" y="657636"/>
                </a:lnTo>
                <a:lnTo>
                  <a:pt x="549598" y="653405"/>
                </a:lnTo>
                <a:lnTo>
                  <a:pt x="541928" y="649439"/>
                </a:lnTo>
                <a:lnTo>
                  <a:pt x="534787" y="645208"/>
                </a:lnTo>
                <a:lnTo>
                  <a:pt x="527382" y="640713"/>
                </a:lnTo>
                <a:lnTo>
                  <a:pt x="520241" y="635953"/>
                </a:lnTo>
                <a:lnTo>
                  <a:pt x="513364" y="631193"/>
                </a:lnTo>
                <a:lnTo>
                  <a:pt x="506223" y="626169"/>
                </a:lnTo>
                <a:lnTo>
                  <a:pt x="499611" y="621145"/>
                </a:lnTo>
                <a:lnTo>
                  <a:pt x="492734" y="615592"/>
                </a:lnTo>
                <a:lnTo>
                  <a:pt x="486122" y="610303"/>
                </a:lnTo>
                <a:lnTo>
                  <a:pt x="480039" y="604750"/>
                </a:lnTo>
                <a:lnTo>
                  <a:pt x="473691" y="598933"/>
                </a:lnTo>
                <a:lnTo>
                  <a:pt x="467873" y="593115"/>
                </a:lnTo>
                <a:lnTo>
                  <a:pt x="461790" y="587298"/>
                </a:lnTo>
                <a:lnTo>
                  <a:pt x="455971" y="580952"/>
                </a:lnTo>
                <a:lnTo>
                  <a:pt x="450152" y="574605"/>
                </a:lnTo>
                <a:lnTo>
                  <a:pt x="444863" y="568523"/>
                </a:lnTo>
                <a:lnTo>
                  <a:pt x="439573" y="561913"/>
                </a:lnTo>
                <a:lnTo>
                  <a:pt x="434283" y="555038"/>
                </a:lnTo>
                <a:lnTo>
                  <a:pt x="429258" y="548162"/>
                </a:lnTo>
                <a:lnTo>
                  <a:pt x="424497" y="541287"/>
                </a:lnTo>
                <a:lnTo>
                  <a:pt x="419737" y="534148"/>
                </a:lnTo>
                <a:lnTo>
                  <a:pt x="415240" y="527008"/>
                </a:lnTo>
                <a:lnTo>
                  <a:pt x="411009" y="519868"/>
                </a:lnTo>
                <a:lnTo>
                  <a:pt x="406777" y="512464"/>
                </a:lnTo>
                <a:lnTo>
                  <a:pt x="402545" y="505060"/>
                </a:lnTo>
                <a:lnTo>
                  <a:pt x="398842" y="497392"/>
                </a:lnTo>
                <a:lnTo>
                  <a:pt x="395140" y="489988"/>
                </a:lnTo>
                <a:lnTo>
                  <a:pt x="391966" y="481791"/>
                </a:lnTo>
                <a:lnTo>
                  <a:pt x="388792" y="474122"/>
                </a:lnTo>
                <a:lnTo>
                  <a:pt x="385618" y="466189"/>
                </a:lnTo>
                <a:lnTo>
                  <a:pt x="382709" y="458256"/>
                </a:lnTo>
                <a:lnTo>
                  <a:pt x="380064" y="449795"/>
                </a:lnTo>
                <a:lnTo>
                  <a:pt x="377684" y="441862"/>
                </a:lnTo>
                <a:lnTo>
                  <a:pt x="375303" y="433400"/>
                </a:lnTo>
                <a:lnTo>
                  <a:pt x="373187" y="425203"/>
                </a:lnTo>
                <a:lnTo>
                  <a:pt x="371336" y="416477"/>
                </a:lnTo>
                <a:lnTo>
                  <a:pt x="370014" y="407750"/>
                </a:lnTo>
                <a:lnTo>
                  <a:pt x="368427" y="399289"/>
                </a:lnTo>
                <a:lnTo>
                  <a:pt x="367369" y="390562"/>
                </a:lnTo>
                <a:lnTo>
                  <a:pt x="366311" y="382101"/>
                </a:lnTo>
                <a:lnTo>
                  <a:pt x="365517" y="373110"/>
                </a:lnTo>
                <a:lnTo>
                  <a:pt x="364988" y="364120"/>
                </a:lnTo>
                <a:lnTo>
                  <a:pt x="364724" y="355129"/>
                </a:lnTo>
                <a:lnTo>
                  <a:pt x="364724" y="346403"/>
                </a:lnTo>
                <a:lnTo>
                  <a:pt x="364988" y="337412"/>
                </a:lnTo>
                <a:lnTo>
                  <a:pt x="365253" y="328422"/>
                </a:lnTo>
                <a:lnTo>
                  <a:pt x="365782" y="319695"/>
                </a:lnTo>
                <a:lnTo>
                  <a:pt x="366575" y="310705"/>
                </a:lnTo>
                <a:lnTo>
                  <a:pt x="367898" y="301979"/>
                </a:lnTo>
                <a:lnTo>
                  <a:pt x="368956" y="292988"/>
                </a:lnTo>
                <a:lnTo>
                  <a:pt x="370542" y="284791"/>
                </a:lnTo>
                <a:lnTo>
                  <a:pt x="372394" y="276064"/>
                </a:lnTo>
                <a:lnTo>
                  <a:pt x="374245" y="267603"/>
                </a:lnTo>
                <a:lnTo>
                  <a:pt x="376626" y="259141"/>
                </a:lnTo>
                <a:lnTo>
                  <a:pt x="378477" y="250944"/>
                </a:lnTo>
                <a:lnTo>
                  <a:pt x="381386" y="242746"/>
                </a:lnTo>
                <a:lnTo>
                  <a:pt x="384031" y="234549"/>
                </a:lnTo>
                <a:lnTo>
                  <a:pt x="386940" y="226616"/>
                </a:lnTo>
                <a:lnTo>
                  <a:pt x="390114" y="218683"/>
                </a:lnTo>
                <a:lnTo>
                  <a:pt x="393553" y="210750"/>
                </a:lnTo>
                <a:lnTo>
                  <a:pt x="396991" y="203082"/>
                </a:lnTo>
                <a:lnTo>
                  <a:pt x="400694" y="195678"/>
                </a:lnTo>
                <a:lnTo>
                  <a:pt x="404396" y="187745"/>
                </a:lnTo>
                <a:lnTo>
                  <a:pt x="408628" y="180341"/>
                </a:lnTo>
                <a:lnTo>
                  <a:pt x="412860" y="173201"/>
                </a:lnTo>
                <a:lnTo>
                  <a:pt x="417356" y="165797"/>
                </a:lnTo>
                <a:lnTo>
                  <a:pt x="422117" y="158658"/>
                </a:lnTo>
                <a:lnTo>
                  <a:pt x="426878" y="151783"/>
                </a:lnTo>
                <a:lnTo>
                  <a:pt x="431638" y="144907"/>
                </a:lnTo>
                <a:lnTo>
                  <a:pt x="436664" y="138297"/>
                </a:lnTo>
                <a:lnTo>
                  <a:pt x="441953" y="131686"/>
                </a:lnTo>
                <a:lnTo>
                  <a:pt x="447243" y="125075"/>
                </a:lnTo>
                <a:lnTo>
                  <a:pt x="453062" y="118993"/>
                </a:lnTo>
                <a:lnTo>
                  <a:pt x="458616" y="112647"/>
                </a:lnTo>
                <a:lnTo>
                  <a:pt x="464434" y="106301"/>
                </a:lnTo>
                <a:lnTo>
                  <a:pt x="470518" y="100483"/>
                </a:lnTo>
                <a:lnTo>
                  <a:pt x="476865" y="94666"/>
                </a:lnTo>
                <a:lnTo>
                  <a:pt x="482948" y="89113"/>
                </a:lnTo>
                <a:lnTo>
                  <a:pt x="489560" y="83560"/>
                </a:lnTo>
                <a:lnTo>
                  <a:pt x="496172" y="78271"/>
                </a:lnTo>
                <a:lnTo>
                  <a:pt x="502520" y="72983"/>
                </a:lnTo>
                <a:lnTo>
                  <a:pt x="509397" y="67958"/>
                </a:lnTo>
                <a:lnTo>
                  <a:pt x="516538" y="62934"/>
                </a:lnTo>
                <a:lnTo>
                  <a:pt x="523414" y="58175"/>
                </a:lnTo>
                <a:lnTo>
                  <a:pt x="530820" y="53679"/>
                </a:lnTo>
                <a:lnTo>
                  <a:pt x="537961" y="49184"/>
                </a:lnTo>
                <a:lnTo>
                  <a:pt x="545367" y="45217"/>
                </a:lnTo>
                <a:lnTo>
                  <a:pt x="553301" y="40987"/>
                </a:lnTo>
                <a:lnTo>
                  <a:pt x="560707" y="37020"/>
                </a:lnTo>
                <a:lnTo>
                  <a:pt x="568377" y="33583"/>
                </a:lnTo>
                <a:lnTo>
                  <a:pt x="576311" y="29881"/>
                </a:lnTo>
                <a:lnTo>
                  <a:pt x="584510" y="26707"/>
                </a:lnTo>
                <a:lnTo>
                  <a:pt x="592445" y="23534"/>
                </a:lnTo>
                <a:lnTo>
                  <a:pt x="600379" y="20361"/>
                </a:lnTo>
                <a:lnTo>
                  <a:pt x="608843" y="17717"/>
                </a:lnTo>
                <a:lnTo>
                  <a:pt x="617042" y="15073"/>
                </a:lnTo>
                <a:lnTo>
                  <a:pt x="625505" y="12693"/>
                </a:lnTo>
                <a:lnTo>
                  <a:pt x="633969" y="10313"/>
                </a:lnTo>
                <a:lnTo>
                  <a:pt x="642697" y="8462"/>
                </a:lnTo>
                <a:lnTo>
                  <a:pt x="651425" y="6875"/>
                </a:lnTo>
                <a:lnTo>
                  <a:pt x="659888" y="5024"/>
                </a:lnTo>
                <a:lnTo>
                  <a:pt x="668881" y="3702"/>
                </a:lnTo>
                <a:lnTo>
                  <a:pt x="677873" y="2644"/>
                </a:lnTo>
                <a:lnTo>
                  <a:pt x="686601" y="1851"/>
                </a:lnTo>
                <a:lnTo>
                  <a:pt x="695858" y="793"/>
                </a:lnTo>
                <a:lnTo>
                  <a:pt x="704851" y="264"/>
                </a:lnTo>
                <a:lnTo>
                  <a:pt x="714108" y="0"/>
                </a:lnTo>
                <a:close/>
              </a:path>
            </a:pathLst>
          </a:custGeom>
          <a:solidFill>
            <a:srgbClr val="4B649F"/>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Calibri" panose="020F0502020204030204" pitchFamily="34" charset="0"/>
              <a:ea typeface="宋体" panose="02010600030101010101" pitchFamily="2" charset="-122"/>
              <a:cs typeface="+mn-cs"/>
            </a:endParaRPr>
          </a:p>
        </p:txBody>
      </p:sp>
      <p:sp>
        <p:nvSpPr>
          <p:cNvPr id="9" name="KSO_Shape"/>
          <p:cNvSpPr/>
          <p:nvPr/>
        </p:nvSpPr>
        <p:spPr bwMode="auto">
          <a:xfrm>
            <a:off x="7217914" y="4482884"/>
            <a:ext cx="895350" cy="611188"/>
          </a:xfrm>
          <a:custGeom>
            <a:avLst/>
            <a:gdLst/>
            <a:ahLst/>
            <a:cxnLst/>
            <a:rect l="0" t="0" r="r" b="b"/>
            <a:pathLst>
              <a:path w="2608263" h="1778000">
                <a:moveTo>
                  <a:pt x="1956693" y="381000"/>
                </a:moveTo>
                <a:lnTo>
                  <a:pt x="1966217" y="381397"/>
                </a:lnTo>
                <a:lnTo>
                  <a:pt x="1975740" y="382192"/>
                </a:lnTo>
                <a:lnTo>
                  <a:pt x="1986057" y="382986"/>
                </a:lnTo>
                <a:lnTo>
                  <a:pt x="1995581" y="384575"/>
                </a:lnTo>
                <a:lnTo>
                  <a:pt x="2005501" y="386562"/>
                </a:lnTo>
                <a:lnTo>
                  <a:pt x="2015819" y="388548"/>
                </a:lnTo>
                <a:lnTo>
                  <a:pt x="2025739" y="391726"/>
                </a:lnTo>
                <a:lnTo>
                  <a:pt x="2035263" y="394904"/>
                </a:lnTo>
                <a:lnTo>
                  <a:pt x="2045580" y="398876"/>
                </a:lnTo>
                <a:lnTo>
                  <a:pt x="2055500" y="403246"/>
                </a:lnTo>
                <a:lnTo>
                  <a:pt x="2065421" y="408807"/>
                </a:lnTo>
                <a:lnTo>
                  <a:pt x="2075738" y="414766"/>
                </a:lnTo>
                <a:lnTo>
                  <a:pt x="2101927" y="438998"/>
                </a:lnTo>
                <a:lnTo>
                  <a:pt x="2143990" y="446149"/>
                </a:lnTo>
                <a:lnTo>
                  <a:pt x="2147958" y="448929"/>
                </a:lnTo>
                <a:lnTo>
                  <a:pt x="2151926" y="452107"/>
                </a:lnTo>
                <a:lnTo>
                  <a:pt x="2155497" y="455683"/>
                </a:lnTo>
                <a:lnTo>
                  <a:pt x="2158672" y="459655"/>
                </a:lnTo>
                <a:lnTo>
                  <a:pt x="2161847" y="464025"/>
                </a:lnTo>
                <a:lnTo>
                  <a:pt x="2164624" y="468395"/>
                </a:lnTo>
                <a:lnTo>
                  <a:pt x="2169783" y="477531"/>
                </a:lnTo>
                <a:lnTo>
                  <a:pt x="2173751" y="485874"/>
                </a:lnTo>
                <a:lnTo>
                  <a:pt x="2176529" y="493024"/>
                </a:lnTo>
                <a:lnTo>
                  <a:pt x="2179306" y="499380"/>
                </a:lnTo>
                <a:lnTo>
                  <a:pt x="2182878" y="516064"/>
                </a:lnTo>
                <a:lnTo>
                  <a:pt x="2186052" y="532749"/>
                </a:lnTo>
                <a:lnTo>
                  <a:pt x="2188036" y="549433"/>
                </a:lnTo>
                <a:lnTo>
                  <a:pt x="2189623" y="565720"/>
                </a:lnTo>
                <a:lnTo>
                  <a:pt x="2190417" y="582008"/>
                </a:lnTo>
                <a:lnTo>
                  <a:pt x="2190814" y="598692"/>
                </a:lnTo>
                <a:lnTo>
                  <a:pt x="2190814" y="615376"/>
                </a:lnTo>
                <a:lnTo>
                  <a:pt x="2190417" y="632855"/>
                </a:lnTo>
                <a:lnTo>
                  <a:pt x="2190020" y="642389"/>
                </a:lnTo>
                <a:lnTo>
                  <a:pt x="2188830" y="656293"/>
                </a:lnTo>
                <a:lnTo>
                  <a:pt x="2185259" y="692840"/>
                </a:lnTo>
                <a:lnTo>
                  <a:pt x="2183671" y="711908"/>
                </a:lnTo>
                <a:lnTo>
                  <a:pt x="2182878" y="730578"/>
                </a:lnTo>
                <a:lnTo>
                  <a:pt x="2182084" y="746468"/>
                </a:lnTo>
                <a:lnTo>
                  <a:pt x="2182481" y="753221"/>
                </a:lnTo>
                <a:lnTo>
                  <a:pt x="2182878" y="758386"/>
                </a:lnTo>
                <a:lnTo>
                  <a:pt x="2183671" y="765139"/>
                </a:lnTo>
                <a:lnTo>
                  <a:pt x="2184862" y="771098"/>
                </a:lnTo>
                <a:lnTo>
                  <a:pt x="2186449" y="775865"/>
                </a:lnTo>
                <a:lnTo>
                  <a:pt x="2188433" y="779837"/>
                </a:lnTo>
                <a:lnTo>
                  <a:pt x="2192798" y="787782"/>
                </a:lnTo>
                <a:lnTo>
                  <a:pt x="2195179" y="792152"/>
                </a:lnTo>
                <a:lnTo>
                  <a:pt x="2198353" y="798508"/>
                </a:lnTo>
                <a:lnTo>
                  <a:pt x="2200734" y="804069"/>
                </a:lnTo>
                <a:lnTo>
                  <a:pt x="2202719" y="810028"/>
                </a:lnTo>
                <a:lnTo>
                  <a:pt x="2204306" y="815987"/>
                </a:lnTo>
                <a:lnTo>
                  <a:pt x="2205496" y="822343"/>
                </a:lnTo>
                <a:lnTo>
                  <a:pt x="2206687" y="829096"/>
                </a:lnTo>
                <a:lnTo>
                  <a:pt x="2207480" y="835452"/>
                </a:lnTo>
                <a:lnTo>
                  <a:pt x="2207877" y="842205"/>
                </a:lnTo>
                <a:lnTo>
                  <a:pt x="2207877" y="848561"/>
                </a:lnTo>
                <a:lnTo>
                  <a:pt x="2207480" y="862465"/>
                </a:lnTo>
                <a:lnTo>
                  <a:pt x="2206290" y="875177"/>
                </a:lnTo>
                <a:lnTo>
                  <a:pt x="2204306" y="887889"/>
                </a:lnTo>
                <a:lnTo>
                  <a:pt x="2202321" y="899806"/>
                </a:lnTo>
                <a:lnTo>
                  <a:pt x="2199544" y="913312"/>
                </a:lnTo>
                <a:lnTo>
                  <a:pt x="2197560" y="920463"/>
                </a:lnTo>
                <a:lnTo>
                  <a:pt x="2195179" y="927613"/>
                </a:lnTo>
                <a:lnTo>
                  <a:pt x="2192798" y="934367"/>
                </a:lnTo>
                <a:lnTo>
                  <a:pt x="2190020" y="941517"/>
                </a:lnTo>
                <a:lnTo>
                  <a:pt x="2186846" y="947873"/>
                </a:lnTo>
                <a:lnTo>
                  <a:pt x="2183275" y="953037"/>
                </a:lnTo>
                <a:lnTo>
                  <a:pt x="2181291" y="955818"/>
                </a:lnTo>
                <a:lnTo>
                  <a:pt x="2178909" y="958201"/>
                </a:lnTo>
                <a:lnTo>
                  <a:pt x="2176132" y="960188"/>
                </a:lnTo>
                <a:lnTo>
                  <a:pt x="2173354" y="961777"/>
                </a:lnTo>
                <a:lnTo>
                  <a:pt x="2167799" y="965749"/>
                </a:lnTo>
                <a:lnTo>
                  <a:pt x="2162243" y="968530"/>
                </a:lnTo>
                <a:lnTo>
                  <a:pt x="2156291" y="971708"/>
                </a:lnTo>
                <a:lnTo>
                  <a:pt x="2151133" y="975283"/>
                </a:lnTo>
                <a:lnTo>
                  <a:pt x="2147958" y="977269"/>
                </a:lnTo>
                <a:lnTo>
                  <a:pt x="2145974" y="979653"/>
                </a:lnTo>
                <a:lnTo>
                  <a:pt x="2143593" y="982434"/>
                </a:lnTo>
                <a:lnTo>
                  <a:pt x="2142006" y="985612"/>
                </a:lnTo>
                <a:lnTo>
                  <a:pt x="2139625" y="990379"/>
                </a:lnTo>
                <a:lnTo>
                  <a:pt x="2137641" y="995543"/>
                </a:lnTo>
                <a:lnTo>
                  <a:pt x="2136450" y="1000707"/>
                </a:lnTo>
                <a:lnTo>
                  <a:pt x="2135260" y="1005871"/>
                </a:lnTo>
                <a:lnTo>
                  <a:pt x="2134466" y="1011433"/>
                </a:lnTo>
                <a:lnTo>
                  <a:pt x="2133673" y="1016597"/>
                </a:lnTo>
                <a:lnTo>
                  <a:pt x="2132879" y="1028514"/>
                </a:lnTo>
                <a:lnTo>
                  <a:pt x="2132085" y="1039637"/>
                </a:lnTo>
                <a:lnTo>
                  <a:pt x="2131292" y="1051158"/>
                </a:lnTo>
                <a:lnTo>
                  <a:pt x="2130895" y="1056719"/>
                </a:lnTo>
                <a:lnTo>
                  <a:pt x="2130101" y="1061883"/>
                </a:lnTo>
                <a:lnTo>
                  <a:pt x="2128911" y="1067445"/>
                </a:lnTo>
                <a:lnTo>
                  <a:pt x="2127721" y="1072212"/>
                </a:lnTo>
                <a:lnTo>
                  <a:pt x="2125736" y="1078170"/>
                </a:lnTo>
                <a:lnTo>
                  <a:pt x="2123355" y="1082937"/>
                </a:lnTo>
                <a:lnTo>
                  <a:pt x="2120578" y="1087307"/>
                </a:lnTo>
                <a:lnTo>
                  <a:pt x="2117800" y="1091280"/>
                </a:lnTo>
                <a:lnTo>
                  <a:pt x="2112245" y="1098430"/>
                </a:lnTo>
                <a:lnTo>
                  <a:pt x="2106293" y="1105183"/>
                </a:lnTo>
                <a:lnTo>
                  <a:pt x="2103515" y="1109156"/>
                </a:lnTo>
                <a:lnTo>
                  <a:pt x="2101134" y="1112731"/>
                </a:lnTo>
                <a:lnTo>
                  <a:pt x="2098356" y="1116703"/>
                </a:lnTo>
                <a:lnTo>
                  <a:pt x="2096372" y="1121470"/>
                </a:lnTo>
                <a:lnTo>
                  <a:pt x="2093991" y="1126237"/>
                </a:lnTo>
                <a:lnTo>
                  <a:pt x="2092801" y="1131799"/>
                </a:lnTo>
                <a:lnTo>
                  <a:pt x="2091610" y="1138155"/>
                </a:lnTo>
                <a:lnTo>
                  <a:pt x="2090817" y="1145305"/>
                </a:lnTo>
                <a:lnTo>
                  <a:pt x="2127721" y="1150470"/>
                </a:lnTo>
                <a:lnTo>
                  <a:pt x="2138435" y="1173907"/>
                </a:lnTo>
                <a:lnTo>
                  <a:pt x="2144783" y="1187016"/>
                </a:lnTo>
                <a:lnTo>
                  <a:pt x="2152323" y="1201317"/>
                </a:lnTo>
                <a:lnTo>
                  <a:pt x="2159863" y="1214426"/>
                </a:lnTo>
                <a:lnTo>
                  <a:pt x="2163831" y="1220782"/>
                </a:lnTo>
                <a:lnTo>
                  <a:pt x="2167799" y="1226741"/>
                </a:lnTo>
                <a:lnTo>
                  <a:pt x="2171767" y="1231905"/>
                </a:lnTo>
                <a:lnTo>
                  <a:pt x="2175735" y="1236672"/>
                </a:lnTo>
                <a:lnTo>
                  <a:pt x="2180497" y="1240645"/>
                </a:lnTo>
                <a:lnTo>
                  <a:pt x="2184862" y="1243823"/>
                </a:lnTo>
                <a:lnTo>
                  <a:pt x="2241606" y="1259713"/>
                </a:lnTo>
                <a:lnTo>
                  <a:pt x="2293192" y="1281164"/>
                </a:lnTo>
                <a:lnTo>
                  <a:pt x="2345572" y="1303807"/>
                </a:lnTo>
                <a:lnTo>
                  <a:pt x="2397951" y="1326053"/>
                </a:lnTo>
                <a:lnTo>
                  <a:pt x="2449140" y="1347902"/>
                </a:lnTo>
                <a:lnTo>
                  <a:pt x="2461045" y="1352669"/>
                </a:lnTo>
                <a:lnTo>
                  <a:pt x="2472552" y="1356641"/>
                </a:lnTo>
                <a:lnTo>
                  <a:pt x="2496361" y="1365381"/>
                </a:lnTo>
                <a:lnTo>
                  <a:pt x="2519773" y="1373723"/>
                </a:lnTo>
                <a:lnTo>
                  <a:pt x="2530884" y="1378093"/>
                </a:lnTo>
                <a:lnTo>
                  <a:pt x="2541995" y="1382860"/>
                </a:lnTo>
                <a:lnTo>
                  <a:pt x="2552312" y="1388421"/>
                </a:lnTo>
                <a:lnTo>
                  <a:pt x="2562233" y="1394380"/>
                </a:lnTo>
                <a:lnTo>
                  <a:pt x="2566597" y="1397558"/>
                </a:lnTo>
                <a:lnTo>
                  <a:pt x="2571756" y="1400736"/>
                </a:lnTo>
                <a:lnTo>
                  <a:pt x="2576121" y="1404311"/>
                </a:lnTo>
                <a:lnTo>
                  <a:pt x="2580089" y="1407886"/>
                </a:lnTo>
                <a:lnTo>
                  <a:pt x="2584057" y="1411859"/>
                </a:lnTo>
                <a:lnTo>
                  <a:pt x="2587629" y="1416228"/>
                </a:lnTo>
                <a:lnTo>
                  <a:pt x="2591200" y="1420598"/>
                </a:lnTo>
                <a:lnTo>
                  <a:pt x="2594375" y="1425365"/>
                </a:lnTo>
                <a:lnTo>
                  <a:pt x="2597946" y="1430132"/>
                </a:lnTo>
                <a:lnTo>
                  <a:pt x="2600723" y="1435296"/>
                </a:lnTo>
                <a:lnTo>
                  <a:pt x="2603105" y="1440858"/>
                </a:lnTo>
                <a:lnTo>
                  <a:pt x="2605089" y="1446817"/>
                </a:lnTo>
                <a:lnTo>
                  <a:pt x="2605485" y="1465487"/>
                </a:lnTo>
                <a:lnTo>
                  <a:pt x="2605882" y="1488528"/>
                </a:lnTo>
                <a:lnTo>
                  <a:pt x="2607073" y="1542951"/>
                </a:lnTo>
                <a:lnTo>
                  <a:pt x="2608263" y="1599757"/>
                </a:lnTo>
                <a:lnTo>
                  <a:pt x="2608263" y="1625975"/>
                </a:lnTo>
                <a:lnTo>
                  <a:pt x="2608263" y="1649413"/>
                </a:lnTo>
                <a:lnTo>
                  <a:pt x="2308271" y="1649413"/>
                </a:lnTo>
                <a:lnTo>
                  <a:pt x="2307081" y="1594196"/>
                </a:lnTo>
                <a:lnTo>
                  <a:pt x="2305493" y="1538581"/>
                </a:lnTo>
                <a:lnTo>
                  <a:pt x="2305097" y="1494486"/>
                </a:lnTo>
                <a:lnTo>
                  <a:pt x="2305097" y="1482172"/>
                </a:lnTo>
                <a:lnTo>
                  <a:pt x="2301129" y="1470651"/>
                </a:lnTo>
                <a:lnTo>
                  <a:pt x="2297557" y="1461117"/>
                </a:lnTo>
                <a:lnTo>
                  <a:pt x="2293986" y="1451981"/>
                </a:lnTo>
                <a:lnTo>
                  <a:pt x="2289224" y="1443241"/>
                </a:lnTo>
                <a:lnTo>
                  <a:pt x="2284859" y="1434899"/>
                </a:lnTo>
                <a:lnTo>
                  <a:pt x="2280097" y="1426954"/>
                </a:lnTo>
                <a:lnTo>
                  <a:pt x="2275335" y="1419406"/>
                </a:lnTo>
                <a:lnTo>
                  <a:pt x="2270177" y="1411859"/>
                </a:lnTo>
                <a:lnTo>
                  <a:pt x="2264621" y="1405106"/>
                </a:lnTo>
                <a:lnTo>
                  <a:pt x="2258669" y="1398352"/>
                </a:lnTo>
                <a:lnTo>
                  <a:pt x="2252717" y="1391996"/>
                </a:lnTo>
                <a:lnTo>
                  <a:pt x="2246765" y="1386435"/>
                </a:lnTo>
                <a:lnTo>
                  <a:pt x="2240416" y="1380079"/>
                </a:lnTo>
                <a:lnTo>
                  <a:pt x="2234067" y="1374915"/>
                </a:lnTo>
                <a:lnTo>
                  <a:pt x="2226924" y="1369750"/>
                </a:lnTo>
                <a:lnTo>
                  <a:pt x="2220178" y="1364983"/>
                </a:lnTo>
                <a:lnTo>
                  <a:pt x="2213433" y="1360217"/>
                </a:lnTo>
                <a:lnTo>
                  <a:pt x="2206290" y="1355450"/>
                </a:lnTo>
                <a:lnTo>
                  <a:pt x="2198750" y="1351080"/>
                </a:lnTo>
                <a:lnTo>
                  <a:pt x="2184465" y="1343532"/>
                </a:lnTo>
                <a:lnTo>
                  <a:pt x="2169386" y="1336382"/>
                </a:lnTo>
                <a:lnTo>
                  <a:pt x="2154307" y="1330026"/>
                </a:lnTo>
                <a:lnTo>
                  <a:pt x="2139228" y="1323670"/>
                </a:lnTo>
                <a:lnTo>
                  <a:pt x="2124546" y="1318108"/>
                </a:lnTo>
                <a:lnTo>
                  <a:pt x="2095578" y="1307780"/>
                </a:lnTo>
                <a:lnTo>
                  <a:pt x="2067405" y="1297849"/>
                </a:lnTo>
                <a:lnTo>
                  <a:pt x="2053913" y="1293082"/>
                </a:lnTo>
                <a:lnTo>
                  <a:pt x="2041215" y="1287917"/>
                </a:lnTo>
                <a:lnTo>
                  <a:pt x="1985264" y="1263685"/>
                </a:lnTo>
                <a:lnTo>
                  <a:pt x="1926932" y="1239056"/>
                </a:lnTo>
                <a:lnTo>
                  <a:pt x="1840427" y="1202112"/>
                </a:lnTo>
                <a:lnTo>
                  <a:pt x="1797571" y="1183441"/>
                </a:lnTo>
                <a:lnTo>
                  <a:pt x="1755111" y="1166359"/>
                </a:lnTo>
                <a:lnTo>
                  <a:pt x="1762651" y="1150470"/>
                </a:lnTo>
                <a:lnTo>
                  <a:pt x="1790031" y="1143716"/>
                </a:lnTo>
                <a:lnTo>
                  <a:pt x="1788047" y="1138155"/>
                </a:lnTo>
                <a:lnTo>
                  <a:pt x="1786460" y="1132196"/>
                </a:lnTo>
                <a:lnTo>
                  <a:pt x="1784873" y="1127429"/>
                </a:lnTo>
                <a:lnTo>
                  <a:pt x="1782492" y="1123457"/>
                </a:lnTo>
                <a:lnTo>
                  <a:pt x="1780111" y="1119484"/>
                </a:lnTo>
                <a:lnTo>
                  <a:pt x="1777730" y="1115909"/>
                </a:lnTo>
                <a:lnTo>
                  <a:pt x="1772571" y="1109950"/>
                </a:lnTo>
                <a:lnTo>
                  <a:pt x="1767413" y="1103594"/>
                </a:lnTo>
                <a:lnTo>
                  <a:pt x="1762254" y="1097636"/>
                </a:lnTo>
                <a:lnTo>
                  <a:pt x="1759476" y="1094458"/>
                </a:lnTo>
                <a:lnTo>
                  <a:pt x="1757095" y="1091280"/>
                </a:lnTo>
                <a:lnTo>
                  <a:pt x="1755111" y="1087307"/>
                </a:lnTo>
                <a:lnTo>
                  <a:pt x="1753524" y="1082937"/>
                </a:lnTo>
                <a:lnTo>
                  <a:pt x="1743207" y="973694"/>
                </a:lnTo>
                <a:lnTo>
                  <a:pt x="1743207" y="974091"/>
                </a:lnTo>
                <a:lnTo>
                  <a:pt x="1742413" y="974091"/>
                </a:lnTo>
                <a:lnTo>
                  <a:pt x="1739636" y="973694"/>
                </a:lnTo>
                <a:lnTo>
                  <a:pt x="1730112" y="972105"/>
                </a:lnTo>
                <a:lnTo>
                  <a:pt x="1720985" y="969324"/>
                </a:lnTo>
                <a:lnTo>
                  <a:pt x="1717414" y="968133"/>
                </a:lnTo>
                <a:lnTo>
                  <a:pt x="1715033" y="967338"/>
                </a:lnTo>
                <a:lnTo>
                  <a:pt x="1711065" y="963763"/>
                </a:lnTo>
                <a:lnTo>
                  <a:pt x="1707097" y="960188"/>
                </a:lnTo>
                <a:lnTo>
                  <a:pt x="1703129" y="955818"/>
                </a:lnTo>
                <a:lnTo>
                  <a:pt x="1699954" y="950654"/>
                </a:lnTo>
                <a:lnTo>
                  <a:pt x="1697177" y="945490"/>
                </a:lnTo>
                <a:lnTo>
                  <a:pt x="1694399" y="939531"/>
                </a:lnTo>
                <a:lnTo>
                  <a:pt x="1692018" y="932778"/>
                </a:lnTo>
                <a:lnTo>
                  <a:pt x="1689637" y="926422"/>
                </a:lnTo>
                <a:lnTo>
                  <a:pt x="1688050" y="919668"/>
                </a:lnTo>
                <a:lnTo>
                  <a:pt x="1686066" y="912518"/>
                </a:lnTo>
                <a:lnTo>
                  <a:pt x="1683288" y="897423"/>
                </a:lnTo>
                <a:lnTo>
                  <a:pt x="1681304" y="882327"/>
                </a:lnTo>
                <a:lnTo>
                  <a:pt x="1679717" y="867232"/>
                </a:lnTo>
                <a:lnTo>
                  <a:pt x="1684875" y="862465"/>
                </a:lnTo>
                <a:lnTo>
                  <a:pt x="1689637" y="857698"/>
                </a:lnTo>
                <a:lnTo>
                  <a:pt x="1694796" y="851739"/>
                </a:lnTo>
                <a:lnTo>
                  <a:pt x="1699161" y="845780"/>
                </a:lnTo>
                <a:lnTo>
                  <a:pt x="1703525" y="839424"/>
                </a:lnTo>
                <a:lnTo>
                  <a:pt x="1707891" y="832671"/>
                </a:lnTo>
                <a:lnTo>
                  <a:pt x="1711462" y="825918"/>
                </a:lnTo>
                <a:lnTo>
                  <a:pt x="1715033" y="818767"/>
                </a:lnTo>
                <a:lnTo>
                  <a:pt x="1718208" y="811617"/>
                </a:lnTo>
                <a:lnTo>
                  <a:pt x="1720985" y="804466"/>
                </a:lnTo>
                <a:lnTo>
                  <a:pt x="1726144" y="790166"/>
                </a:lnTo>
                <a:lnTo>
                  <a:pt x="1730509" y="776262"/>
                </a:lnTo>
                <a:lnTo>
                  <a:pt x="1734080" y="762755"/>
                </a:lnTo>
                <a:lnTo>
                  <a:pt x="1736858" y="750838"/>
                </a:lnTo>
                <a:lnTo>
                  <a:pt x="1738842" y="740510"/>
                </a:lnTo>
                <a:lnTo>
                  <a:pt x="1742413" y="720647"/>
                </a:lnTo>
                <a:lnTo>
                  <a:pt x="1743604" y="709524"/>
                </a:lnTo>
                <a:lnTo>
                  <a:pt x="1745191" y="698798"/>
                </a:lnTo>
                <a:lnTo>
                  <a:pt x="1746381" y="687278"/>
                </a:lnTo>
                <a:lnTo>
                  <a:pt x="1747175" y="675361"/>
                </a:lnTo>
                <a:lnTo>
                  <a:pt x="1747572" y="663443"/>
                </a:lnTo>
                <a:lnTo>
                  <a:pt x="1747572" y="651129"/>
                </a:lnTo>
                <a:lnTo>
                  <a:pt x="1747175" y="638814"/>
                </a:lnTo>
                <a:lnTo>
                  <a:pt x="1746381" y="626102"/>
                </a:lnTo>
                <a:lnTo>
                  <a:pt x="1744794" y="613787"/>
                </a:lnTo>
                <a:lnTo>
                  <a:pt x="1742810" y="601473"/>
                </a:lnTo>
                <a:lnTo>
                  <a:pt x="1740033" y="589158"/>
                </a:lnTo>
                <a:lnTo>
                  <a:pt x="1736461" y="576843"/>
                </a:lnTo>
                <a:lnTo>
                  <a:pt x="1732096" y="564529"/>
                </a:lnTo>
                <a:lnTo>
                  <a:pt x="1726937" y="553008"/>
                </a:lnTo>
                <a:lnTo>
                  <a:pt x="1723366" y="546255"/>
                </a:lnTo>
                <a:lnTo>
                  <a:pt x="1720192" y="539899"/>
                </a:lnTo>
                <a:lnTo>
                  <a:pt x="1715033" y="530365"/>
                </a:lnTo>
                <a:lnTo>
                  <a:pt x="1712652" y="526393"/>
                </a:lnTo>
                <a:lnTo>
                  <a:pt x="1711859" y="521229"/>
                </a:lnTo>
                <a:lnTo>
                  <a:pt x="1711859" y="516064"/>
                </a:lnTo>
                <a:lnTo>
                  <a:pt x="1711462" y="509708"/>
                </a:lnTo>
                <a:lnTo>
                  <a:pt x="1712255" y="493421"/>
                </a:lnTo>
                <a:lnTo>
                  <a:pt x="1716223" y="486271"/>
                </a:lnTo>
                <a:lnTo>
                  <a:pt x="1720192" y="479915"/>
                </a:lnTo>
                <a:lnTo>
                  <a:pt x="1724557" y="473559"/>
                </a:lnTo>
                <a:lnTo>
                  <a:pt x="1728922" y="467600"/>
                </a:lnTo>
                <a:lnTo>
                  <a:pt x="1734080" y="462039"/>
                </a:lnTo>
                <a:lnTo>
                  <a:pt x="1738842" y="456477"/>
                </a:lnTo>
                <a:lnTo>
                  <a:pt x="1743604" y="451313"/>
                </a:lnTo>
                <a:lnTo>
                  <a:pt x="1748762" y="446546"/>
                </a:lnTo>
                <a:lnTo>
                  <a:pt x="1754318" y="442176"/>
                </a:lnTo>
                <a:lnTo>
                  <a:pt x="1759476" y="438204"/>
                </a:lnTo>
                <a:lnTo>
                  <a:pt x="1765429" y="434231"/>
                </a:lnTo>
                <a:lnTo>
                  <a:pt x="1771381" y="430259"/>
                </a:lnTo>
                <a:lnTo>
                  <a:pt x="1776936" y="427081"/>
                </a:lnTo>
                <a:lnTo>
                  <a:pt x="1782888" y="424300"/>
                </a:lnTo>
                <a:lnTo>
                  <a:pt x="1789634" y="421917"/>
                </a:lnTo>
                <a:lnTo>
                  <a:pt x="1795587" y="419533"/>
                </a:lnTo>
                <a:lnTo>
                  <a:pt x="1820983" y="409999"/>
                </a:lnTo>
                <a:lnTo>
                  <a:pt x="1834871" y="404438"/>
                </a:lnTo>
                <a:lnTo>
                  <a:pt x="1849950" y="399273"/>
                </a:lnTo>
                <a:lnTo>
                  <a:pt x="1865823" y="394506"/>
                </a:lnTo>
                <a:lnTo>
                  <a:pt x="1882886" y="390137"/>
                </a:lnTo>
                <a:lnTo>
                  <a:pt x="1900742" y="386562"/>
                </a:lnTo>
                <a:lnTo>
                  <a:pt x="1909472" y="384973"/>
                </a:lnTo>
                <a:lnTo>
                  <a:pt x="1918599" y="383384"/>
                </a:lnTo>
                <a:lnTo>
                  <a:pt x="1927726" y="382589"/>
                </a:lnTo>
                <a:lnTo>
                  <a:pt x="1937249" y="381795"/>
                </a:lnTo>
                <a:lnTo>
                  <a:pt x="1946773" y="381397"/>
                </a:lnTo>
                <a:lnTo>
                  <a:pt x="1956693" y="381000"/>
                </a:lnTo>
                <a:close/>
                <a:moveTo>
                  <a:pt x="674585" y="381000"/>
                </a:moveTo>
                <a:lnTo>
                  <a:pt x="684505" y="381397"/>
                </a:lnTo>
                <a:lnTo>
                  <a:pt x="694029" y="382192"/>
                </a:lnTo>
                <a:lnTo>
                  <a:pt x="703552" y="382986"/>
                </a:lnTo>
                <a:lnTo>
                  <a:pt x="713870" y="384575"/>
                </a:lnTo>
                <a:lnTo>
                  <a:pt x="723790" y="386562"/>
                </a:lnTo>
                <a:lnTo>
                  <a:pt x="733710" y="388548"/>
                </a:lnTo>
                <a:lnTo>
                  <a:pt x="743631" y="391726"/>
                </a:lnTo>
                <a:lnTo>
                  <a:pt x="753551" y="394904"/>
                </a:lnTo>
                <a:lnTo>
                  <a:pt x="763868" y="398876"/>
                </a:lnTo>
                <a:lnTo>
                  <a:pt x="773789" y="403246"/>
                </a:lnTo>
                <a:lnTo>
                  <a:pt x="783709" y="408807"/>
                </a:lnTo>
                <a:lnTo>
                  <a:pt x="793629" y="414766"/>
                </a:lnTo>
                <a:lnTo>
                  <a:pt x="820216" y="438998"/>
                </a:lnTo>
                <a:lnTo>
                  <a:pt x="861088" y="446149"/>
                </a:lnTo>
                <a:lnTo>
                  <a:pt x="863866" y="468792"/>
                </a:lnTo>
                <a:lnTo>
                  <a:pt x="867040" y="491832"/>
                </a:lnTo>
                <a:lnTo>
                  <a:pt x="871008" y="514873"/>
                </a:lnTo>
                <a:lnTo>
                  <a:pt x="876167" y="539105"/>
                </a:lnTo>
                <a:lnTo>
                  <a:pt x="871405" y="548241"/>
                </a:lnTo>
                <a:lnTo>
                  <a:pt x="868231" y="554200"/>
                </a:lnTo>
                <a:lnTo>
                  <a:pt x="864659" y="560556"/>
                </a:lnTo>
                <a:lnTo>
                  <a:pt x="861088" y="568501"/>
                </a:lnTo>
                <a:lnTo>
                  <a:pt x="858310" y="577241"/>
                </a:lnTo>
                <a:lnTo>
                  <a:pt x="855533" y="586377"/>
                </a:lnTo>
                <a:lnTo>
                  <a:pt x="854342" y="591144"/>
                </a:lnTo>
                <a:lnTo>
                  <a:pt x="853548" y="596309"/>
                </a:lnTo>
                <a:lnTo>
                  <a:pt x="853152" y="602267"/>
                </a:lnTo>
                <a:lnTo>
                  <a:pt x="852755" y="607431"/>
                </a:lnTo>
                <a:lnTo>
                  <a:pt x="852755" y="613390"/>
                </a:lnTo>
                <a:lnTo>
                  <a:pt x="853152" y="619349"/>
                </a:lnTo>
                <a:lnTo>
                  <a:pt x="854739" y="642786"/>
                </a:lnTo>
                <a:lnTo>
                  <a:pt x="856723" y="670991"/>
                </a:lnTo>
                <a:lnTo>
                  <a:pt x="857913" y="686087"/>
                </a:lnTo>
                <a:lnTo>
                  <a:pt x="859501" y="700785"/>
                </a:lnTo>
                <a:lnTo>
                  <a:pt x="861485" y="716675"/>
                </a:lnTo>
                <a:lnTo>
                  <a:pt x="863469" y="732167"/>
                </a:lnTo>
                <a:lnTo>
                  <a:pt x="866247" y="748057"/>
                </a:lnTo>
                <a:lnTo>
                  <a:pt x="869818" y="763153"/>
                </a:lnTo>
                <a:lnTo>
                  <a:pt x="873786" y="779043"/>
                </a:lnTo>
                <a:lnTo>
                  <a:pt x="878548" y="793741"/>
                </a:lnTo>
                <a:lnTo>
                  <a:pt x="883706" y="808439"/>
                </a:lnTo>
                <a:lnTo>
                  <a:pt x="886881" y="815589"/>
                </a:lnTo>
                <a:lnTo>
                  <a:pt x="890055" y="822343"/>
                </a:lnTo>
                <a:lnTo>
                  <a:pt x="893230" y="829493"/>
                </a:lnTo>
                <a:lnTo>
                  <a:pt x="896801" y="835849"/>
                </a:lnTo>
                <a:lnTo>
                  <a:pt x="901166" y="842205"/>
                </a:lnTo>
                <a:lnTo>
                  <a:pt x="905134" y="848561"/>
                </a:lnTo>
                <a:lnTo>
                  <a:pt x="909896" y="854520"/>
                </a:lnTo>
                <a:lnTo>
                  <a:pt x="914261" y="860081"/>
                </a:lnTo>
                <a:lnTo>
                  <a:pt x="919420" y="865643"/>
                </a:lnTo>
                <a:lnTo>
                  <a:pt x="924578" y="870807"/>
                </a:lnTo>
                <a:lnTo>
                  <a:pt x="922594" y="885902"/>
                </a:lnTo>
                <a:lnTo>
                  <a:pt x="920213" y="899806"/>
                </a:lnTo>
                <a:lnTo>
                  <a:pt x="917436" y="913312"/>
                </a:lnTo>
                <a:lnTo>
                  <a:pt x="915451" y="920463"/>
                </a:lnTo>
                <a:lnTo>
                  <a:pt x="913467" y="927613"/>
                </a:lnTo>
                <a:lnTo>
                  <a:pt x="911087" y="934367"/>
                </a:lnTo>
                <a:lnTo>
                  <a:pt x="908309" y="941517"/>
                </a:lnTo>
                <a:lnTo>
                  <a:pt x="905134" y="947873"/>
                </a:lnTo>
                <a:lnTo>
                  <a:pt x="901563" y="953037"/>
                </a:lnTo>
                <a:lnTo>
                  <a:pt x="899182" y="955818"/>
                </a:lnTo>
                <a:lnTo>
                  <a:pt x="896801" y="958201"/>
                </a:lnTo>
                <a:lnTo>
                  <a:pt x="894420" y="960188"/>
                </a:lnTo>
                <a:lnTo>
                  <a:pt x="891643" y="961777"/>
                </a:lnTo>
                <a:lnTo>
                  <a:pt x="886087" y="965749"/>
                </a:lnTo>
                <a:lnTo>
                  <a:pt x="880532" y="968530"/>
                </a:lnTo>
                <a:lnTo>
                  <a:pt x="874580" y="971708"/>
                </a:lnTo>
                <a:lnTo>
                  <a:pt x="869024" y="975283"/>
                </a:lnTo>
                <a:lnTo>
                  <a:pt x="866247" y="977269"/>
                </a:lnTo>
                <a:lnTo>
                  <a:pt x="863866" y="979653"/>
                </a:lnTo>
                <a:lnTo>
                  <a:pt x="861881" y="982434"/>
                </a:lnTo>
                <a:lnTo>
                  <a:pt x="859897" y="985612"/>
                </a:lnTo>
                <a:lnTo>
                  <a:pt x="857913" y="990379"/>
                </a:lnTo>
                <a:lnTo>
                  <a:pt x="855929" y="995543"/>
                </a:lnTo>
                <a:lnTo>
                  <a:pt x="854342" y="1000707"/>
                </a:lnTo>
                <a:lnTo>
                  <a:pt x="853152" y="1005871"/>
                </a:lnTo>
                <a:lnTo>
                  <a:pt x="852358" y="1011433"/>
                </a:lnTo>
                <a:lnTo>
                  <a:pt x="851961" y="1016597"/>
                </a:lnTo>
                <a:lnTo>
                  <a:pt x="851167" y="1028514"/>
                </a:lnTo>
                <a:lnTo>
                  <a:pt x="850374" y="1039637"/>
                </a:lnTo>
                <a:lnTo>
                  <a:pt x="849580" y="1051158"/>
                </a:lnTo>
                <a:lnTo>
                  <a:pt x="849183" y="1056719"/>
                </a:lnTo>
                <a:lnTo>
                  <a:pt x="848390" y="1061883"/>
                </a:lnTo>
                <a:lnTo>
                  <a:pt x="847199" y="1067445"/>
                </a:lnTo>
                <a:lnTo>
                  <a:pt x="845612" y="1072212"/>
                </a:lnTo>
                <a:lnTo>
                  <a:pt x="843231" y="1078170"/>
                </a:lnTo>
                <a:lnTo>
                  <a:pt x="841247" y="1082937"/>
                </a:lnTo>
                <a:lnTo>
                  <a:pt x="838469" y="1087307"/>
                </a:lnTo>
                <a:lnTo>
                  <a:pt x="836089" y="1091280"/>
                </a:lnTo>
                <a:lnTo>
                  <a:pt x="830136" y="1098430"/>
                </a:lnTo>
                <a:lnTo>
                  <a:pt x="824581" y="1105183"/>
                </a:lnTo>
                <a:lnTo>
                  <a:pt x="821803" y="1109156"/>
                </a:lnTo>
                <a:lnTo>
                  <a:pt x="819026" y="1112731"/>
                </a:lnTo>
                <a:lnTo>
                  <a:pt x="816248" y="1116703"/>
                </a:lnTo>
                <a:lnTo>
                  <a:pt x="814264" y="1121470"/>
                </a:lnTo>
                <a:lnTo>
                  <a:pt x="812280" y="1126237"/>
                </a:lnTo>
                <a:lnTo>
                  <a:pt x="810692" y="1131799"/>
                </a:lnTo>
                <a:lnTo>
                  <a:pt x="809899" y="1138155"/>
                </a:lnTo>
                <a:lnTo>
                  <a:pt x="809105" y="1145305"/>
                </a:lnTo>
                <a:lnTo>
                  <a:pt x="845612" y="1150470"/>
                </a:lnTo>
                <a:lnTo>
                  <a:pt x="853152" y="1166757"/>
                </a:lnTo>
                <a:lnTo>
                  <a:pt x="811089" y="1183838"/>
                </a:lnTo>
                <a:lnTo>
                  <a:pt x="768233" y="1202112"/>
                </a:lnTo>
                <a:lnTo>
                  <a:pt x="682521" y="1239056"/>
                </a:lnTo>
                <a:lnTo>
                  <a:pt x="624586" y="1263685"/>
                </a:lnTo>
                <a:lnTo>
                  <a:pt x="568635" y="1287917"/>
                </a:lnTo>
                <a:lnTo>
                  <a:pt x="555541" y="1293082"/>
                </a:lnTo>
                <a:lnTo>
                  <a:pt x="542446" y="1297849"/>
                </a:lnTo>
                <a:lnTo>
                  <a:pt x="514669" y="1307780"/>
                </a:lnTo>
                <a:lnTo>
                  <a:pt x="485304" y="1318108"/>
                </a:lnTo>
                <a:lnTo>
                  <a:pt x="470225" y="1323670"/>
                </a:lnTo>
                <a:lnTo>
                  <a:pt x="455146" y="1330026"/>
                </a:lnTo>
                <a:lnTo>
                  <a:pt x="440464" y="1336382"/>
                </a:lnTo>
                <a:lnTo>
                  <a:pt x="425385" y="1343532"/>
                </a:lnTo>
                <a:lnTo>
                  <a:pt x="410703" y="1351080"/>
                </a:lnTo>
                <a:lnTo>
                  <a:pt x="403561" y="1355450"/>
                </a:lnTo>
                <a:lnTo>
                  <a:pt x="396418" y="1360217"/>
                </a:lnTo>
                <a:lnTo>
                  <a:pt x="389275" y="1364983"/>
                </a:lnTo>
                <a:lnTo>
                  <a:pt x="382529" y="1369750"/>
                </a:lnTo>
                <a:lnTo>
                  <a:pt x="376180" y="1374915"/>
                </a:lnTo>
                <a:lnTo>
                  <a:pt x="369038" y="1380079"/>
                </a:lnTo>
                <a:lnTo>
                  <a:pt x="363085" y="1386435"/>
                </a:lnTo>
                <a:lnTo>
                  <a:pt x="356736" y="1391996"/>
                </a:lnTo>
                <a:lnTo>
                  <a:pt x="350784" y="1398352"/>
                </a:lnTo>
                <a:lnTo>
                  <a:pt x="345229" y="1405106"/>
                </a:lnTo>
                <a:lnTo>
                  <a:pt x="339277" y="1411859"/>
                </a:lnTo>
                <a:lnTo>
                  <a:pt x="334118" y="1419406"/>
                </a:lnTo>
                <a:lnTo>
                  <a:pt x="329356" y="1426954"/>
                </a:lnTo>
                <a:lnTo>
                  <a:pt x="324594" y="1434899"/>
                </a:lnTo>
                <a:lnTo>
                  <a:pt x="320229" y="1443241"/>
                </a:lnTo>
                <a:lnTo>
                  <a:pt x="315865" y="1451981"/>
                </a:lnTo>
                <a:lnTo>
                  <a:pt x="311896" y="1461117"/>
                </a:lnTo>
                <a:lnTo>
                  <a:pt x="308325" y="1470651"/>
                </a:lnTo>
                <a:lnTo>
                  <a:pt x="304357" y="1482172"/>
                </a:lnTo>
                <a:lnTo>
                  <a:pt x="304357" y="1494486"/>
                </a:lnTo>
                <a:lnTo>
                  <a:pt x="303960" y="1538581"/>
                </a:lnTo>
                <a:lnTo>
                  <a:pt x="302770" y="1594196"/>
                </a:lnTo>
                <a:lnTo>
                  <a:pt x="301182" y="1649413"/>
                </a:lnTo>
                <a:lnTo>
                  <a:pt x="0" y="1649413"/>
                </a:lnTo>
                <a:lnTo>
                  <a:pt x="0" y="1625975"/>
                </a:lnTo>
                <a:lnTo>
                  <a:pt x="0" y="1599757"/>
                </a:lnTo>
                <a:lnTo>
                  <a:pt x="1190" y="1542951"/>
                </a:lnTo>
                <a:lnTo>
                  <a:pt x="2381" y="1488528"/>
                </a:lnTo>
                <a:lnTo>
                  <a:pt x="2778" y="1465487"/>
                </a:lnTo>
                <a:lnTo>
                  <a:pt x="2778" y="1446817"/>
                </a:lnTo>
                <a:lnTo>
                  <a:pt x="5159" y="1440858"/>
                </a:lnTo>
                <a:lnTo>
                  <a:pt x="7539" y="1435296"/>
                </a:lnTo>
                <a:lnTo>
                  <a:pt x="10317" y="1430132"/>
                </a:lnTo>
                <a:lnTo>
                  <a:pt x="13889" y="1425365"/>
                </a:lnTo>
                <a:lnTo>
                  <a:pt x="17063" y="1420598"/>
                </a:lnTo>
                <a:lnTo>
                  <a:pt x="20634" y="1416228"/>
                </a:lnTo>
                <a:lnTo>
                  <a:pt x="24206" y="1411859"/>
                </a:lnTo>
                <a:lnTo>
                  <a:pt x="28174" y="1407886"/>
                </a:lnTo>
                <a:lnTo>
                  <a:pt x="32142" y="1404311"/>
                </a:lnTo>
                <a:lnTo>
                  <a:pt x="36507" y="1400736"/>
                </a:lnTo>
                <a:lnTo>
                  <a:pt x="41269" y="1397558"/>
                </a:lnTo>
                <a:lnTo>
                  <a:pt x="46031" y="1394380"/>
                </a:lnTo>
                <a:lnTo>
                  <a:pt x="55951" y="1388421"/>
                </a:lnTo>
                <a:lnTo>
                  <a:pt x="66665" y="1382860"/>
                </a:lnTo>
                <a:lnTo>
                  <a:pt x="77379" y="1378093"/>
                </a:lnTo>
                <a:lnTo>
                  <a:pt x="88490" y="1373723"/>
                </a:lnTo>
                <a:lnTo>
                  <a:pt x="111902" y="1365381"/>
                </a:lnTo>
                <a:lnTo>
                  <a:pt x="135711" y="1356641"/>
                </a:lnTo>
                <a:lnTo>
                  <a:pt x="147218" y="1352669"/>
                </a:lnTo>
                <a:lnTo>
                  <a:pt x="158726" y="1347902"/>
                </a:lnTo>
                <a:lnTo>
                  <a:pt x="210312" y="1326053"/>
                </a:lnTo>
                <a:lnTo>
                  <a:pt x="263088" y="1303807"/>
                </a:lnTo>
                <a:lnTo>
                  <a:pt x="315071" y="1281164"/>
                </a:lnTo>
                <a:lnTo>
                  <a:pt x="366260" y="1259713"/>
                </a:lnTo>
                <a:lnTo>
                  <a:pt x="423401" y="1243823"/>
                </a:lnTo>
                <a:lnTo>
                  <a:pt x="428163" y="1240645"/>
                </a:lnTo>
                <a:lnTo>
                  <a:pt x="432131" y="1236672"/>
                </a:lnTo>
                <a:lnTo>
                  <a:pt x="436496" y="1231905"/>
                </a:lnTo>
                <a:lnTo>
                  <a:pt x="440464" y="1226741"/>
                </a:lnTo>
                <a:lnTo>
                  <a:pt x="444432" y="1220782"/>
                </a:lnTo>
                <a:lnTo>
                  <a:pt x="448401" y="1214426"/>
                </a:lnTo>
                <a:lnTo>
                  <a:pt x="456337" y="1201317"/>
                </a:lnTo>
                <a:lnTo>
                  <a:pt x="463480" y="1187016"/>
                </a:lnTo>
                <a:lnTo>
                  <a:pt x="469829" y="1173907"/>
                </a:lnTo>
                <a:lnTo>
                  <a:pt x="480543" y="1150470"/>
                </a:lnTo>
                <a:lnTo>
                  <a:pt x="507526" y="1143716"/>
                </a:lnTo>
                <a:lnTo>
                  <a:pt x="506336" y="1138155"/>
                </a:lnTo>
                <a:lnTo>
                  <a:pt x="504748" y="1132196"/>
                </a:lnTo>
                <a:lnTo>
                  <a:pt x="502764" y="1127429"/>
                </a:lnTo>
                <a:lnTo>
                  <a:pt x="500780" y="1123457"/>
                </a:lnTo>
                <a:lnTo>
                  <a:pt x="498399" y="1119484"/>
                </a:lnTo>
                <a:lnTo>
                  <a:pt x="496018" y="1115909"/>
                </a:lnTo>
                <a:lnTo>
                  <a:pt x="490860" y="1109950"/>
                </a:lnTo>
                <a:lnTo>
                  <a:pt x="485701" y="1103594"/>
                </a:lnTo>
                <a:lnTo>
                  <a:pt x="480146" y="1097636"/>
                </a:lnTo>
                <a:lnTo>
                  <a:pt x="477765" y="1094458"/>
                </a:lnTo>
                <a:lnTo>
                  <a:pt x="475384" y="1091280"/>
                </a:lnTo>
                <a:lnTo>
                  <a:pt x="473400" y="1087307"/>
                </a:lnTo>
                <a:lnTo>
                  <a:pt x="471813" y="1082937"/>
                </a:lnTo>
                <a:lnTo>
                  <a:pt x="461495" y="973694"/>
                </a:lnTo>
                <a:lnTo>
                  <a:pt x="461099" y="974091"/>
                </a:lnTo>
                <a:lnTo>
                  <a:pt x="460305" y="974091"/>
                </a:lnTo>
                <a:lnTo>
                  <a:pt x="457527" y="973694"/>
                </a:lnTo>
                <a:lnTo>
                  <a:pt x="448401" y="972105"/>
                </a:lnTo>
                <a:lnTo>
                  <a:pt x="438877" y="969324"/>
                </a:lnTo>
                <a:lnTo>
                  <a:pt x="435306" y="968133"/>
                </a:lnTo>
                <a:lnTo>
                  <a:pt x="433322" y="967338"/>
                </a:lnTo>
                <a:lnTo>
                  <a:pt x="430147" y="964557"/>
                </a:lnTo>
                <a:lnTo>
                  <a:pt x="426973" y="962174"/>
                </a:lnTo>
                <a:lnTo>
                  <a:pt x="424195" y="958996"/>
                </a:lnTo>
                <a:lnTo>
                  <a:pt x="421417" y="955818"/>
                </a:lnTo>
                <a:lnTo>
                  <a:pt x="419036" y="952243"/>
                </a:lnTo>
                <a:lnTo>
                  <a:pt x="416655" y="948270"/>
                </a:lnTo>
                <a:lnTo>
                  <a:pt x="414671" y="944298"/>
                </a:lnTo>
                <a:lnTo>
                  <a:pt x="412687" y="939928"/>
                </a:lnTo>
                <a:lnTo>
                  <a:pt x="409116" y="929997"/>
                </a:lnTo>
                <a:lnTo>
                  <a:pt x="406338" y="920066"/>
                </a:lnTo>
                <a:lnTo>
                  <a:pt x="403957" y="908943"/>
                </a:lnTo>
                <a:lnTo>
                  <a:pt x="401576" y="898217"/>
                </a:lnTo>
                <a:lnTo>
                  <a:pt x="399989" y="887094"/>
                </a:lnTo>
                <a:lnTo>
                  <a:pt x="398402" y="875574"/>
                </a:lnTo>
                <a:lnTo>
                  <a:pt x="396418" y="854122"/>
                </a:lnTo>
                <a:lnTo>
                  <a:pt x="394831" y="834260"/>
                </a:lnTo>
                <a:lnTo>
                  <a:pt x="393640" y="817576"/>
                </a:lnTo>
                <a:lnTo>
                  <a:pt x="393640" y="814795"/>
                </a:lnTo>
                <a:lnTo>
                  <a:pt x="394037" y="811617"/>
                </a:lnTo>
                <a:lnTo>
                  <a:pt x="395227" y="808439"/>
                </a:lnTo>
                <a:lnTo>
                  <a:pt x="396418" y="805261"/>
                </a:lnTo>
                <a:lnTo>
                  <a:pt x="399989" y="798905"/>
                </a:lnTo>
                <a:lnTo>
                  <a:pt x="403561" y="791755"/>
                </a:lnTo>
                <a:lnTo>
                  <a:pt x="407132" y="784604"/>
                </a:lnTo>
                <a:lnTo>
                  <a:pt x="408322" y="780234"/>
                </a:lnTo>
                <a:lnTo>
                  <a:pt x="409513" y="776262"/>
                </a:lnTo>
                <a:lnTo>
                  <a:pt x="410306" y="771495"/>
                </a:lnTo>
                <a:lnTo>
                  <a:pt x="410703" y="766331"/>
                </a:lnTo>
                <a:lnTo>
                  <a:pt x="410306" y="761166"/>
                </a:lnTo>
                <a:lnTo>
                  <a:pt x="409513" y="755605"/>
                </a:lnTo>
                <a:lnTo>
                  <a:pt x="406338" y="738126"/>
                </a:lnTo>
                <a:lnTo>
                  <a:pt x="403561" y="721839"/>
                </a:lnTo>
                <a:lnTo>
                  <a:pt x="401180" y="705552"/>
                </a:lnTo>
                <a:lnTo>
                  <a:pt x="399196" y="689662"/>
                </a:lnTo>
                <a:lnTo>
                  <a:pt x="397608" y="673772"/>
                </a:lnTo>
                <a:lnTo>
                  <a:pt x="397211" y="659074"/>
                </a:lnTo>
                <a:lnTo>
                  <a:pt x="396815" y="643978"/>
                </a:lnTo>
                <a:lnTo>
                  <a:pt x="396815" y="629677"/>
                </a:lnTo>
                <a:lnTo>
                  <a:pt x="397608" y="615774"/>
                </a:lnTo>
                <a:lnTo>
                  <a:pt x="398799" y="602267"/>
                </a:lnTo>
                <a:lnTo>
                  <a:pt x="400386" y="588761"/>
                </a:lnTo>
                <a:lnTo>
                  <a:pt x="402370" y="576446"/>
                </a:lnTo>
                <a:lnTo>
                  <a:pt x="404751" y="563734"/>
                </a:lnTo>
                <a:lnTo>
                  <a:pt x="407529" y="552214"/>
                </a:lnTo>
                <a:lnTo>
                  <a:pt x="410703" y="540297"/>
                </a:lnTo>
                <a:lnTo>
                  <a:pt x="414275" y="529571"/>
                </a:lnTo>
                <a:lnTo>
                  <a:pt x="418243" y="519242"/>
                </a:lnTo>
                <a:lnTo>
                  <a:pt x="422211" y="508914"/>
                </a:lnTo>
                <a:lnTo>
                  <a:pt x="426973" y="499380"/>
                </a:lnTo>
                <a:lnTo>
                  <a:pt x="432131" y="490243"/>
                </a:lnTo>
                <a:lnTo>
                  <a:pt x="437290" y="481504"/>
                </a:lnTo>
                <a:lnTo>
                  <a:pt x="442845" y="473162"/>
                </a:lnTo>
                <a:lnTo>
                  <a:pt x="448797" y="465614"/>
                </a:lnTo>
                <a:lnTo>
                  <a:pt x="454750" y="458066"/>
                </a:lnTo>
                <a:lnTo>
                  <a:pt x="461495" y="451710"/>
                </a:lnTo>
                <a:lnTo>
                  <a:pt x="468241" y="445752"/>
                </a:lnTo>
                <a:lnTo>
                  <a:pt x="474987" y="440190"/>
                </a:lnTo>
                <a:lnTo>
                  <a:pt x="482130" y="435026"/>
                </a:lnTo>
                <a:lnTo>
                  <a:pt x="490066" y="429862"/>
                </a:lnTo>
                <a:lnTo>
                  <a:pt x="497606" y="425889"/>
                </a:lnTo>
                <a:lnTo>
                  <a:pt x="505542" y="422711"/>
                </a:lnTo>
                <a:lnTo>
                  <a:pt x="513875" y="419533"/>
                </a:lnTo>
                <a:lnTo>
                  <a:pt x="538478" y="409999"/>
                </a:lnTo>
                <a:lnTo>
                  <a:pt x="553160" y="404438"/>
                </a:lnTo>
                <a:lnTo>
                  <a:pt x="568239" y="399273"/>
                </a:lnTo>
                <a:lnTo>
                  <a:pt x="584111" y="394506"/>
                </a:lnTo>
                <a:lnTo>
                  <a:pt x="601174" y="390137"/>
                </a:lnTo>
                <a:lnTo>
                  <a:pt x="618634" y="386562"/>
                </a:lnTo>
                <a:lnTo>
                  <a:pt x="627761" y="384973"/>
                </a:lnTo>
                <a:lnTo>
                  <a:pt x="636888" y="383384"/>
                </a:lnTo>
                <a:lnTo>
                  <a:pt x="646014" y="382589"/>
                </a:lnTo>
                <a:lnTo>
                  <a:pt x="655538" y="381795"/>
                </a:lnTo>
                <a:lnTo>
                  <a:pt x="665061" y="381397"/>
                </a:lnTo>
                <a:lnTo>
                  <a:pt x="674585" y="381000"/>
                </a:lnTo>
                <a:close/>
                <a:moveTo>
                  <a:pt x="1307704" y="0"/>
                </a:moveTo>
                <a:lnTo>
                  <a:pt x="1321601" y="0"/>
                </a:lnTo>
                <a:lnTo>
                  <a:pt x="1335100" y="0"/>
                </a:lnTo>
                <a:lnTo>
                  <a:pt x="1348997" y="1191"/>
                </a:lnTo>
                <a:lnTo>
                  <a:pt x="1362496" y="2381"/>
                </a:lnTo>
                <a:lnTo>
                  <a:pt x="1376790" y="4366"/>
                </a:lnTo>
                <a:lnTo>
                  <a:pt x="1390289" y="7144"/>
                </a:lnTo>
                <a:lnTo>
                  <a:pt x="1404583" y="10319"/>
                </a:lnTo>
                <a:lnTo>
                  <a:pt x="1418480" y="14684"/>
                </a:lnTo>
                <a:lnTo>
                  <a:pt x="1432773" y="19447"/>
                </a:lnTo>
                <a:lnTo>
                  <a:pt x="1446670" y="25003"/>
                </a:lnTo>
                <a:lnTo>
                  <a:pt x="1460566" y="31353"/>
                </a:lnTo>
                <a:lnTo>
                  <a:pt x="1474463" y="38497"/>
                </a:lnTo>
                <a:lnTo>
                  <a:pt x="1488757" y="46831"/>
                </a:lnTo>
                <a:lnTo>
                  <a:pt x="1525285" y="80963"/>
                </a:lnTo>
                <a:lnTo>
                  <a:pt x="1584841" y="90884"/>
                </a:lnTo>
                <a:lnTo>
                  <a:pt x="1590400" y="94853"/>
                </a:lnTo>
                <a:lnTo>
                  <a:pt x="1595958" y="99616"/>
                </a:lnTo>
                <a:lnTo>
                  <a:pt x="1600723" y="104775"/>
                </a:lnTo>
                <a:lnTo>
                  <a:pt x="1605487" y="110331"/>
                </a:lnTo>
                <a:lnTo>
                  <a:pt x="1609855" y="115888"/>
                </a:lnTo>
                <a:lnTo>
                  <a:pt x="1613825" y="122238"/>
                </a:lnTo>
                <a:lnTo>
                  <a:pt x="1617399" y="128984"/>
                </a:lnTo>
                <a:lnTo>
                  <a:pt x="1620575" y="134938"/>
                </a:lnTo>
                <a:lnTo>
                  <a:pt x="1626531" y="146447"/>
                </a:lnTo>
                <a:lnTo>
                  <a:pt x="1630898" y="156766"/>
                </a:lnTo>
                <a:lnTo>
                  <a:pt x="1634075" y="165894"/>
                </a:lnTo>
                <a:lnTo>
                  <a:pt x="1636854" y="177403"/>
                </a:lnTo>
                <a:lnTo>
                  <a:pt x="1639236" y="189309"/>
                </a:lnTo>
                <a:lnTo>
                  <a:pt x="1641619" y="200819"/>
                </a:lnTo>
                <a:lnTo>
                  <a:pt x="1643207" y="212725"/>
                </a:lnTo>
                <a:lnTo>
                  <a:pt x="1644795" y="223838"/>
                </a:lnTo>
                <a:lnTo>
                  <a:pt x="1646383" y="235347"/>
                </a:lnTo>
                <a:lnTo>
                  <a:pt x="1648368" y="258366"/>
                </a:lnTo>
                <a:lnTo>
                  <a:pt x="1649559" y="281781"/>
                </a:lnTo>
                <a:lnTo>
                  <a:pt x="1649957" y="304800"/>
                </a:lnTo>
                <a:lnTo>
                  <a:pt x="1649957" y="328613"/>
                </a:lnTo>
                <a:lnTo>
                  <a:pt x="1649559" y="352822"/>
                </a:lnTo>
                <a:lnTo>
                  <a:pt x="1648765" y="365919"/>
                </a:lnTo>
                <a:lnTo>
                  <a:pt x="1647177" y="385763"/>
                </a:lnTo>
                <a:lnTo>
                  <a:pt x="1642413" y="436959"/>
                </a:lnTo>
                <a:lnTo>
                  <a:pt x="1640427" y="464344"/>
                </a:lnTo>
                <a:lnTo>
                  <a:pt x="1638839" y="490141"/>
                </a:lnTo>
                <a:lnTo>
                  <a:pt x="1638442" y="501650"/>
                </a:lnTo>
                <a:lnTo>
                  <a:pt x="1638045" y="511969"/>
                </a:lnTo>
                <a:lnTo>
                  <a:pt x="1638442" y="521494"/>
                </a:lnTo>
                <a:lnTo>
                  <a:pt x="1638839" y="529034"/>
                </a:lnTo>
                <a:lnTo>
                  <a:pt x="1640030" y="538559"/>
                </a:lnTo>
                <a:lnTo>
                  <a:pt x="1642016" y="546497"/>
                </a:lnTo>
                <a:lnTo>
                  <a:pt x="1644001" y="553244"/>
                </a:lnTo>
                <a:lnTo>
                  <a:pt x="1646780" y="558800"/>
                </a:lnTo>
                <a:lnTo>
                  <a:pt x="1649559" y="563959"/>
                </a:lnTo>
                <a:lnTo>
                  <a:pt x="1653133" y="569516"/>
                </a:lnTo>
                <a:lnTo>
                  <a:pt x="1656706" y="576659"/>
                </a:lnTo>
                <a:lnTo>
                  <a:pt x="1661074" y="584597"/>
                </a:lnTo>
                <a:lnTo>
                  <a:pt x="1664250" y="592534"/>
                </a:lnTo>
                <a:lnTo>
                  <a:pt x="1667029" y="600869"/>
                </a:lnTo>
                <a:lnTo>
                  <a:pt x="1669412" y="609600"/>
                </a:lnTo>
                <a:lnTo>
                  <a:pt x="1671397" y="618331"/>
                </a:lnTo>
                <a:lnTo>
                  <a:pt x="1672588" y="627459"/>
                </a:lnTo>
                <a:lnTo>
                  <a:pt x="1673382" y="636984"/>
                </a:lnTo>
                <a:lnTo>
                  <a:pt x="1673779" y="646113"/>
                </a:lnTo>
                <a:lnTo>
                  <a:pt x="1674176" y="655241"/>
                </a:lnTo>
                <a:lnTo>
                  <a:pt x="1673779" y="665163"/>
                </a:lnTo>
                <a:lnTo>
                  <a:pt x="1673382" y="674291"/>
                </a:lnTo>
                <a:lnTo>
                  <a:pt x="1671794" y="692547"/>
                </a:lnTo>
                <a:lnTo>
                  <a:pt x="1669412" y="710009"/>
                </a:lnTo>
                <a:lnTo>
                  <a:pt x="1666632" y="726678"/>
                </a:lnTo>
                <a:lnTo>
                  <a:pt x="1664647" y="735806"/>
                </a:lnTo>
                <a:lnTo>
                  <a:pt x="1662662" y="745728"/>
                </a:lnTo>
                <a:lnTo>
                  <a:pt x="1659883" y="755650"/>
                </a:lnTo>
                <a:lnTo>
                  <a:pt x="1656706" y="765572"/>
                </a:lnTo>
                <a:lnTo>
                  <a:pt x="1653133" y="775891"/>
                </a:lnTo>
                <a:lnTo>
                  <a:pt x="1649162" y="785416"/>
                </a:lnTo>
                <a:lnTo>
                  <a:pt x="1644795" y="793750"/>
                </a:lnTo>
                <a:lnTo>
                  <a:pt x="1642413" y="798116"/>
                </a:lnTo>
                <a:lnTo>
                  <a:pt x="1639633" y="802084"/>
                </a:lnTo>
                <a:lnTo>
                  <a:pt x="1636854" y="805656"/>
                </a:lnTo>
                <a:lnTo>
                  <a:pt x="1633678" y="808831"/>
                </a:lnTo>
                <a:lnTo>
                  <a:pt x="1630104" y="811609"/>
                </a:lnTo>
                <a:lnTo>
                  <a:pt x="1626531" y="814388"/>
                </a:lnTo>
                <a:lnTo>
                  <a:pt x="1618193" y="818753"/>
                </a:lnTo>
                <a:lnTo>
                  <a:pt x="1610252" y="823119"/>
                </a:lnTo>
                <a:lnTo>
                  <a:pt x="1602311" y="827881"/>
                </a:lnTo>
                <a:lnTo>
                  <a:pt x="1598341" y="830263"/>
                </a:lnTo>
                <a:lnTo>
                  <a:pt x="1593973" y="832644"/>
                </a:lnTo>
                <a:lnTo>
                  <a:pt x="1590797" y="835819"/>
                </a:lnTo>
                <a:lnTo>
                  <a:pt x="1587223" y="838994"/>
                </a:lnTo>
                <a:lnTo>
                  <a:pt x="1584444" y="842963"/>
                </a:lnTo>
                <a:lnTo>
                  <a:pt x="1581665" y="846931"/>
                </a:lnTo>
                <a:lnTo>
                  <a:pt x="1578489" y="854075"/>
                </a:lnTo>
                <a:lnTo>
                  <a:pt x="1576106" y="860822"/>
                </a:lnTo>
                <a:lnTo>
                  <a:pt x="1574121" y="867966"/>
                </a:lnTo>
                <a:lnTo>
                  <a:pt x="1572533" y="875506"/>
                </a:lnTo>
                <a:lnTo>
                  <a:pt x="1571342" y="883444"/>
                </a:lnTo>
                <a:lnTo>
                  <a:pt x="1570151" y="890984"/>
                </a:lnTo>
                <a:lnTo>
                  <a:pt x="1568959" y="906859"/>
                </a:lnTo>
                <a:lnTo>
                  <a:pt x="1568165" y="923131"/>
                </a:lnTo>
                <a:lnTo>
                  <a:pt x="1566974" y="939006"/>
                </a:lnTo>
                <a:lnTo>
                  <a:pt x="1565783" y="946944"/>
                </a:lnTo>
                <a:lnTo>
                  <a:pt x="1564989" y="954484"/>
                </a:lnTo>
                <a:lnTo>
                  <a:pt x="1563401" y="961628"/>
                </a:lnTo>
                <a:lnTo>
                  <a:pt x="1561415" y="969169"/>
                </a:lnTo>
                <a:lnTo>
                  <a:pt x="1558636" y="976709"/>
                </a:lnTo>
                <a:lnTo>
                  <a:pt x="1555460" y="983456"/>
                </a:lnTo>
                <a:lnTo>
                  <a:pt x="1551887" y="989409"/>
                </a:lnTo>
                <a:lnTo>
                  <a:pt x="1548313" y="995363"/>
                </a:lnTo>
                <a:lnTo>
                  <a:pt x="1544343" y="1000522"/>
                </a:lnTo>
                <a:lnTo>
                  <a:pt x="1539578" y="1005284"/>
                </a:lnTo>
                <a:lnTo>
                  <a:pt x="1531637" y="1014809"/>
                </a:lnTo>
                <a:lnTo>
                  <a:pt x="1527667" y="1019969"/>
                </a:lnTo>
                <a:lnTo>
                  <a:pt x="1524093" y="1025525"/>
                </a:lnTo>
                <a:lnTo>
                  <a:pt x="1520520" y="1031081"/>
                </a:lnTo>
                <a:lnTo>
                  <a:pt x="1517741" y="1037431"/>
                </a:lnTo>
                <a:lnTo>
                  <a:pt x="1514961" y="1044178"/>
                </a:lnTo>
                <a:lnTo>
                  <a:pt x="1512976" y="1052513"/>
                </a:lnTo>
                <a:lnTo>
                  <a:pt x="1510991" y="1061244"/>
                </a:lnTo>
                <a:lnTo>
                  <a:pt x="1510197" y="1070769"/>
                </a:lnTo>
                <a:lnTo>
                  <a:pt x="1561415" y="1078309"/>
                </a:lnTo>
                <a:lnTo>
                  <a:pt x="1576900" y="1111250"/>
                </a:lnTo>
                <a:lnTo>
                  <a:pt x="1585635" y="1129903"/>
                </a:lnTo>
                <a:lnTo>
                  <a:pt x="1596355" y="1149350"/>
                </a:lnTo>
                <a:lnTo>
                  <a:pt x="1601517" y="1158478"/>
                </a:lnTo>
                <a:lnTo>
                  <a:pt x="1606679" y="1168003"/>
                </a:lnTo>
                <a:lnTo>
                  <a:pt x="1612237" y="1176734"/>
                </a:lnTo>
                <a:lnTo>
                  <a:pt x="1617796" y="1184672"/>
                </a:lnTo>
                <a:lnTo>
                  <a:pt x="1624149" y="1192609"/>
                </a:lnTo>
                <a:lnTo>
                  <a:pt x="1629707" y="1198959"/>
                </a:lnTo>
                <a:lnTo>
                  <a:pt x="1635663" y="1204516"/>
                </a:lnTo>
                <a:lnTo>
                  <a:pt x="1641619" y="1209278"/>
                </a:lnTo>
                <a:lnTo>
                  <a:pt x="1721821" y="1231106"/>
                </a:lnTo>
                <a:lnTo>
                  <a:pt x="1793687" y="1261269"/>
                </a:lnTo>
                <a:lnTo>
                  <a:pt x="1867537" y="1292622"/>
                </a:lnTo>
                <a:lnTo>
                  <a:pt x="1941387" y="1324372"/>
                </a:lnTo>
                <a:lnTo>
                  <a:pt x="2013649" y="1354931"/>
                </a:lnTo>
                <a:lnTo>
                  <a:pt x="2029531" y="1361678"/>
                </a:lnTo>
                <a:lnTo>
                  <a:pt x="2046207" y="1367631"/>
                </a:lnTo>
                <a:lnTo>
                  <a:pt x="2079161" y="1379141"/>
                </a:lnTo>
                <a:lnTo>
                  <a:pt x="2095440" y="1385094"/>
                </a:lnTo>
                <a:lnTo>
                  <a:pt x="2112116" y="1391444"/>
                </a:lnTo>
                <a:lnTo>
                  <a:pt x="2127998" y="1397397"/>
                </a:lnTo>
                <a:lnTo>
                  <a:pt x="2143085" y="1404144"/>
                </a:lnTo>
                <a:lnTo>
                  <a:pt x="2150232" y="1407716"/>
                </a:lnTo>
                <a:lnTo>
                  <a:pt x="2157776" y="1411684"/>
                </a:lnTo>
                <a:lnTo>
                  <a:pt x="2164923" y="1416050"/>
                </a:lnTo>
                <a:lnTo>
                  <a:pt x="2171673" y="1420019"/>
                </a:lnTo>
                <a:lnTo>
                  <a:pt x="2178423" y="1424384"/>
                </a:lnTo>
                <a:lnTo>
                  <a:pt x="2184775" y="1429147"/>
                </a:lnTo>
                <a:lnTo>
                  <a:pt x="2191128" y="1433909"/>
                </a:lnTo>
                <a:lnTo>
                  <a:pt x="2196687" y="1439069"/>
                </a:lnTo>
                <a:lnTo>
                  <a:pt x="2202245" y="1445022"/>
                </a:lnTo>
                <a:lnTo>
                  <a:pt x="2207804" y="1450578"/>
                </a:lnTo>
                <a:lnTo>
                  <a:pt x="2212965" y="1456928"/>
                </a:lnTo>
                <a:lnTo>
                  <a:pt x="2217333" y="1463278"/>
                </a:lnTo>
                <a:lnTo>
                  <a:pt x="2221700" y="1470422"/>
                </a:lnTo>
                <a:lnTo>
                  <a:pt x="2225274" y="1477566"/>
                </a:lnTo>
                <a:lnTo>
                  <a:pt x="2228847" y="1485503"/>
                </a:lnTo>
                <a:lnTo>
                  <a:pt x="2232023" y="1493441"/>
                </a:lnTo>
                <a:lnTo>
                  <a:pt x="2232023" y="1519634"/>
                </a:lnTo>
                <a:lnTo>
                  <a:pt x="2232817" y="1552178"/>
                </a:lnTo>
                <a:lnTo>
                  <a:pt x="2234406" y="1628378"/>
                </a:lnTo>
                <a:lnTo>
                  <a:pt x="2235597" y="1668859"/>
                </a:lnTo>
                <a:lnTo>
                  <a:pt x="2236391" y="1708150"/>
                </a:lnTo>
                <a:lnTo>
                  <a:pt x="2236788" y="1745059"/>
                </a:lnTo>
                <a:lnTo>
                  <a:pt x="2236391" y="1778000"/>
                </a:lnTo>
                <a:lnTo>
                  <a:pt x="374650" y="1778000"/>
                </a:lnTo>
                <a:lnTo>
                  <a:pt x="374650" y="1745059"/>
                </a:lnTo>
                <a:lnTo>
                  <a:pt x="374650" y="1708150"/>
                </a:lnTo>
                <a:lnTo>
                  <a:pt x="375444" y="1668859"/>
                </a:lnTo>
                <a:lnTo>
                  <a:pt x="376238" y="1628378"/>
                </a:lnTo>
                <a:lnTo>
                  <a:pt x="377826" y="1552178"/>
                </a:lnTo>
                <a:lnTo>
                  <a:pt x="378620" y="1519634"/>
                </a:lnTo>
                <a:lnTo>
                  <a:pt x="379017" y="1493441"/>
                </a:lnTo>
                <a:lnTo>
                  <a:pt x="381797" y="1485503"/>
                </a:lnTo>
                <a:lnTo>
                  <a:pt x="385370" y="1477566"/>
                </a:lnTo>
                <a:lnTo>
                  <a:pt x="389341" y="1470422"/>
                </a:lnTo>
                <a:lnTo>
                  <a:pt x="393311" y="1463278"/>
                </a:lnTo>
                <a:lnTo>
                  <a:pt x="398076" y="1456928"/>
                </a:lnTo>
                <a:lnTo>
                  <a:pt x="403237" y="1450578"/>
                </a:lnTo>
                <a:lnTo>
                  <a:pt x="408399" y="1445022"/>
                </a:lnTo>
                <a:lnTo>
                  <a:pt x="413957" y="1439069"/>
                </a:lnTo>
                <a:lnTo>
                  <a:pt x="419516" y="1433909"/>
                </a:lnTo>
                <a:lnTo>
                  <a:pt x="425869" y="1429147"/>
                </a:lnTo>
                <a:lnTo>
                  <a:pt x="432618" y="1424384"/>
                </a:lnTo>
                <a:lnTo>
                  <a:pt x="438971" y="1420019"/>
                </a:lnTo>
                <a:lnTo>
                  <a:pt x="445721" y="1416050"/>
                </a:lnTo>
                <a:lnTo>
                  <a:pt x="452868" y="1411684"/>
                </a:lnTo>
                <a:lnTo>
                  <a:pt x="460412" y="1407716"/>
                </a:lnTo>
                <a:lnTo>
                  <a:pt x="467558" y="1404144"/>
                </a:lnTo>
                <a:lnTo>
                  <a:pt x="482646" y="1397397"/>
                </a:lnTo>
                <a:lnTo>
                  <a:pt x="498925" y="1391444"/>
                </a:lnTo>
                <a:lnTo>
                  <a:pt x="515204" y="1385094"/>
                </a:lnTo>
                <a:lnTo>
                  <a:pt x="531483" y="1379141"/>
                </a:lnTo>
                <a:lnTo>
                  <a:pt x="564437" y="1367631"/>
                </a:lnTo>
                <a:lnTo>
                  <a:pt x="581113" y="1361678"/>
                </a:lnTo>
                <a:lnTo>
                  <a:pt x="597392" y="1354931"/>
                </a:lnTo>
                <a:lnTo>
                  <a:pt x="669257" y="1324372"/>
                </a:lnTo>
                <a:lnTo>
                  <a:pt x="743504" y="1292622"/>
                </a:lnTo>
                <a:lnTo>
                  <a:pt x="817354" y="1261269"/>
                </a:lnTo>
                <a:lnTo>
                  <a:pt x="888822" y="1231106"/>
                </a:lnTo>
                <a:lnTo>
                  <a:pt x="969025" y="1209278"/>
                </a:lnTo>
                <a:lnTo>
                  <a:pt x="974981" y="1204516"/>
                </a:lnTo>
                <a:lnTo>
                  <a:pt x="980937" y="1198959"/>
                </a:lnTo>
                <a:lnTo>
                  <a:pt x="986892" y="1192609"/>
                </a:lnTo>
                <a:lnTo>
                  <a:pt x="992848" y="1184672"/>
                </a:lnTo>
                <a:lnTo>
                  <a:pt x="998407" y="1176734"/>
                </a:lnTo>
                <a:lnTo>
                  <a:pt x="1003965" y="1168003"/>
                </a:lnTo>
                <a:lnTo>
                  <a:pt x="1009524" y="1158478"/>
                </a:lnTo>
                <a:lnTo>
                  <a:pt x="1015083" y="1149350"/>
                </a:lnTo>
                <a:lnTo>
                  <a:pt x="1025009" y="1129903"/>
                </a:lnTo>
                <a:lnTo>
                  <a:pt x="1034141" y="1111250"/>
                </a:lnTo>
                <a:lnTo>
                  <a:pt x="1049228" y="1078309"/>
                </a:lnTo>
                <a:lnTo>
                  <a:pt x="1087345" y="1068784"/>
                </a:lnTo>
                <a:lnTo>
                  <a:pt x="1085359" y="1060450"/>
                </a:lnTo>
                <a:lnTo>
                  <a:pt x="1082977" y="1053306"/>
                </a:lnTo>
                <a:lnTo>
                  <a:pt x="1080595" y="1046163"/>
                </a:lnTo>
                <a:lnTo>
                  <a:pt x="1077419" y="1040209"/>
                </a:lnTo>
                <a:lnTo>
                  <a:pt x="1074242" y="1034653"/>
                </a:lnTo>
                <a:lnTo>
                  <a:pt x="1071066" y="1029891"/>
                </a:lnTo>
                <a:lnTo>
                  <a:pt x="1067492" y="1025525"/>
                </a:lnTo>
                <a:lnTo>
                  <a:pt x="1063125" y="1020763"/>
                </a:lnTo>
                <a:lnTo>
                  <a:pt x="1055978" y="1012825"/>
                </a:lnTo>
                <a:lnTo>
                  <a:pt x="1048434" y="1004491"/>
                </a:lnTo>
                <a:lnTo>
                  <a:pt x="1045258" y="1000125"/>
                </a:lnTo>
                <a:lnTo>
                  <a:pt x="1042082" y="995363"/>
                </a:lnTo>
                <a:lnTo>
                  <a:pt x="1038905" y="989409"/>
                </a:lnTo>
                <a:lnTo>
                  <a:pt x="1036523" y="983456"/>
                </a:lnTo>
                <a:lnTo>
                  <a:pt x="1022229" y="830659"/>
                </a:lnTo>
                <a:lnTo>
                  <a:pt x="1021832" y="831056"/>
                </a:lnTo>
                <a:lnTo>
                  <a:pt x="1020641" y="831056"/>
                </a:lnTo>
                <a:lnTo>
                  <a:pt x="1016671" y="830659"/>
                </a:lnTo>
                <a:lnTo>
                  <a:pt x="1010715" y="829469"/>
                </a:lnTo>
                <a:lnTo>
                  <a:pt x="1003965" y="828278"/>
                </a:lnTo>
                <a:lnTo>
                  <a:pt x="990863" y="824309"/>
                </a:lnTo>
                <a:lnTo>
                  <a:pt x="985701" y="822325"/>
                </a:lnTo>
                <a:lnTo>
                  <a:pt x="982525" y="821134"/>
                </a:lnTo>
                <a:lnTo>
                  <a:pt x="978157" y="817959"/>
                </a:lnTo>
                <a:lnTo>
                  <a:pt x="973790" y="814388"/>
                </a:lnTo>
                <a:lnTo>
                  <a:pt x="969819" y="810419"/>
                </a:lnTo>
                <a:lnTo>
                  <a:pt x="966246" y="805656"/>
                </a:lnTo>
                <a:lnTo>
                  <a:pt x="962673" y="800497"/>
                </a:lnTo>
                <a:lnTo>
                  <a:pt x="959496" y="794941"/>
                </a:lnTo>
                <a:lnTo>
                  <a:pt x="956717" y="788988"/>
                </a:lnTo>
                <a:lnTo>
                  <a:pt x="953541" y="783034"/>
                </a:lnTo>
                <a:lnTo>
                  <a:pt x="951158" y="776684"/>
                </a:lnTo>
                <a:lnTo>
                  <a:pt x="948776" y="769541"/>
                </a:lnTo>
                <a:lnTo>
                  <a:pt x="944409" y="755253"/>
                </a:lnTo>
                <a:lnTo>
                  <a:pt x="941232" y="740172"/>
                </a:lnTo>
                <a:lnTo>
                  <a:pt x="938056" y="724694"/>
                </a:lnTo>
                <a:lnTo>
                  <a:pt x="935674" y="708819"/>
                </a:lnTo>
                <a:lnTo>
                  <a:pt x="934085" y="693341"/>
                </a:lnTo>
                <a:lnTo>
                  <a:pt x="932497" y="677466"/>
                </a:lnTo>
                <a:lnTo>
                  <a:pt x="931306" y="662781"/>
                </a:lnTo>
                <a:lnTo>
                  <a:pt x="929321" y="635000"/>
                </a:lnTo>
                <a:lnTo>
                  <a:pt x="926939" y="611981"/>
                </a:lnTo>
                <a:lnTo>
                  <a:pt x="926939" y="607616"/>
                </a:lnTo>
                <a:lnTo>
                  <a:pt x="927733" y="603250"/>
                </a:lnTo>
                <a:lnTo>
                  <a:pt x="929321" y="598884"/>
                </a:lnTo>
                <a:lnTo>
                  <a:pt x="931306" y="594519"/>
                </a:lnTo>
                <a:lnTo>
                  <a:pt x="935674" y="585391"/>
                </a:lnTo>
                <a:lnTo>
                  <a:pt x="940835" y="575866"/>
                </a:lnTo>
                <a:lnTo>
                  <a:pt x="943217" y="570706"/>
                </a:lnTo>
                <a:lnTo>
                  <a:pt x="945600" y="565150"/>
                </a:lnTo>
                <a:lnTo>
                  <a:pt x="947585" y="559594"/>
                </a:lnTo>
                <a:lnTo>
                  <a:pt x="949173" y="553641"/>
                </a:lnTo>
                <a:lnTo>
                  <a:pt x="950364" y="547291"/>
                </a:lnTo>
                <a:lnTo>
                  <a:pt x="950761" y="539750"/>
                </a:lnTo>
                <a:lnTo>
                  <a:pt x="950364" y="532606"/>
                </a:lnTo>
                <a:lnTo>
                  <a:pt x="949173" y="524669"/>
                </a:lnTo>
                <a:lnTo>
                  <a:pt x="944409" y="500856"/>
                </a:lnTo>
                <a:lnTo>
                  <a:pt x="940438" y="477441"/>
                </a:lnTo>
                <a:lnTo>
                  <a:pt x="937262" y="454422"/>
                </a:lnTo>
                <a:lnTo>
                  <a:pt x="934880" y="432197"/>
                </a:lnTo>
                <a:lnTo>
                  <a:pt x="933291" y="410766"/>
                </a:lnTo>
                <a:lnTo>
                  <a:pt x="932100" y="389334"/>
                </a:lnTo>
                <a:lnTo>
                  <a:pt x="931703" y="368300"/>
                </a:lnTo>
                <a:lnTo>
                  <a:pt x="932100" y="348059"/>
                </a:lnTo>
                <a:lnTo>
                  <a:pt x="932894" y="328613"/>
                </a:lnTo>
                <a:lnTo>
                  <a:pt x="934483" y="309563"/>
                </a:lnTo>
                <a:lnTo>
                  <a:pt x="936468" y="290909"/>
                </a:lnTo>
                <a:lnTo>
                  <a:pt x="939247" y="273447"/>
                </a:lnTo>
                <a:lnTo>
                  <a:pt x="942423" y="255984"/>
                </a:lnTo>
                <a:lnTo>
                  <a:pt x="946394" y="239713"/>
                </a:lnTo>
                <a:lnTo>
                  <a:pt x="950761" y="223441"/>
                </a:lnTo>
                <a:lnTo>
                  <a:pt x="956320" y="207566"/>
                </a:lnTo>
                <a:lnTo>
                  <a:pt x="961482" y="193278"/>
                </a:lnTo>
                <a:lnTo>
                  <a:pt x="967437" y="178991"/>
                </a:lnTo>
                <a:lnTo>
                  <a:pt x="973790" y="165497"/>
                </a:lnTo>
                <a:lnTo>
                  <a:pt x="980937" y="152400"/>
                </a:lnTo>
                <a:lnTo>
                  <a:pt x="988481" y="140494"/>
                </a:lnTo>
                <a:lnTo>
                  <a:pt x="996421" y="129381"/>
                </a:lnTo>
                <a:lnTo>
                  <a:pt x="1004362" y="118269"/>
                </a:lnTo>
                <a:lnTo>
                  <a:pt x="1013494" y="108347"/>
                </a:lnTo>
                <a:lnTo>
                  <a:pt x="1022229" y="99219"/>
                </a:lnTo>
                <a:lnTo>
                  <a:pt x="1031758" y="90091"/>
                </a:lnTo>
                <a:lnTo>
                  <a:pt x="1041685" y="82550"/>
                </a:lnTo>
                <a:lnTo>
                  <a:pt x="1051611" y="75406"/>
                </a:lnTo>
                <a:lnTo>
                  <a:pt x="1061934" y="68659"/>
                </a:lnTo>
                <a:lnTo>
                  <a:pt x="1073051" y="63103"/>
                </a:lnTo>
                <a:lnTo>
                  <a:pt x="1084168" y="58341"/>
                </a:lnTo>
                <a:lnTo>
                  <a:pt x="1095683" y="53975"/>
                </a:lnTo>
                <a:lnTo>
                  <a:pt x="1112358" y="47228"/>
                </a:lnTo>
                <a:lnTo>
                  <a:pt x="1131019" y="40084"/>
                </a:lnTo>
                <a:lnTo>
                  <a:pt x="1150872" y="32544"/>
                </a:lnTo>
                <a:lnTo>
                  <a:pt x="1171915" y="25400"/>
                </a:lnTo>
                <a:lnTo>
                  <a:pt x="1194547" y="18653"/>
                </a:lnTo>
                <a:lnTo>
                  <a:pt x="1206458" y="15875"/>
                </a:lnTo>
                <a:lnTo>
                  <a:pt x="1218369" y="12303"/>
                </a:lnTo>
                <a:lnTo>
                  <a:pt x="1230281" y="9525"/>
                </a:lnTo>
                <a:lnTo>
                  <a:pt x="1242986" y="7144"/>
                </a:lnTo>
                <a:lnTo>
                  <a:pt x="1255294" y="5159"/>
                </a:lnTo>
                <a:lnTo>
                  <a:pt x="1268397" y="3175"/>
                </a:lnTo>
                <a:lnTo>
                  <a:pt x="1281102" y="1588"/>
                </a:lnTo>
                <a:lnTo>
                  <a:pt x="1294602" y="794"/>
                </a:lnTo>
                <a:lnTo>
                  <a:pt x="1307704" y="0"/>
                </a:lnTo>
                <a:close/>
              </a:path>
            </a:pathLst>
          </a:custGeom>
          <a:solidFill>
            <a:srgbClr val="4B649F"/>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Calibri" panose="020F0502020204030204" pitchFamily="34" charset="0"/>
              <a:ea typeface="宋体" panose="02010600030101010101" pitchFamily="2" charset="-122"/>
              <a:cs typeface="+mn-cs"/>
            </a:endParaRPr>
          </a:p>
        </p:txBody>
      </p:sp>
      <p:sp>
        <p:nvSpPr>
          <p:cNvPr id="8200" name="文本框 9"/>
          <p:cNvSpPr txBox="1"/>
          <p:nvPr/>
        </p:nvSpPr>
        <p:spPr>
          <a:xfrm>
            <a:off x="3164205" y="1642110"/>
            <a:ext cx="7394575" cy="1938020"/>
          </a:xfrm>
          <a:prstGeom prst="rect">
            <a:avLst/>
          </a:prstGeom>
          <a:noFill/>
          <a:ln w="9525">
            <a:noFill/>
          </a:ln>
        </p:spPr>
        <p:txBody>
          <a:bodyPr wrap="square" anchor="t" anchorCtr="0">
            <a:spAutoFit/>
          </a:bodyPr>
          <a:lstStyle/>
          <a:p>
            <a:pPr indent="266700" algn="just"/>
            <a:r>
              <a:rPr lang="en-US" altLang="zh-CN" sz="2000" kern="100" dirty="0">
                <a:solidFill>
                  <a:srgbClr val="0F0F0F"/>
                </a:solidFill>
                <a:effectLst/>
                <a:latin typeface="Segoe UI" panose="020B0502040204020203" pitchFamily="34" charset="0"/>
                <a:ea typeface="等线" panose="02010600030101010101" pitchFamily="2" charset="-122"/>
                <a:cs typeface="Times New Roman" panose="02020603050405020304" pitchFamily="18" charset="0"/>
              </a:rPr>
              <a:t>"</a:t>
            </a:r>
            <a:r>
              <a:rPr lang="zh-CN" altLang="zh-CN" sz="2000" kern="100" dirty="0">
                <a:solidFill>
                  <a:srgbClr val="0F0F0F"/>
                </a:solidFill>
                <a:effectLst/>
                <a:latin typeface="Segoe UI" panose="020B0502040204020203" pitchFamily="34" charset="0"/>
                <a:ea typeface="等线" panose="02010600030101010101" pitchFamily="2" charset="-122"/>
                <a:cs typeface="Segoe UI" panose="020B0502040204020203" pitchFamily="34" charset="0"/>
              </a:rPr>
              <a:t>十大关系</a:t>
            </a:r>
            <a:r>
              <a:rPr lang="en-US" altLang="zh-CN" sz="2000" kern="100" dirty="0">
                <a:solidFill>
                  <a:srgbClr val="0F0F0F"/>
                </a:solidFill>
                <a:effectLst/>
                <a:latin typeface="Segoe UI" panose="020B0502040204020203" pitchFamily="34" charset="0"/>
                <a:ea typeface="等线" panose="02010600030101010101" pitchFamily="2" charset="-122"/>
                <a:cs typeface="Times New Roman" panose="02020603050405020304" pitchFamily="18" charset="0"/>
              </a:rPr>
              <a:t>"</a:t>
            </a:r>
            <a:r>
              <a:rPr lang="zh-CN" altLang="zh-CN" sz="2000" kern="100" dirty="0">
                <a:solidFill>
                  <a:srgbClr val="0F0F0F"/>
                </a:solidFill>
                <a:effectLst/>
                <a:latin typeface="Segoe UI" panose="020B0502040204020203" pitchFamily="34" charset="0"/>
                <a:ea typeface="等线" panose="02010600030101010101" pitchFamily="2" charset="-122"/>
                <a:cs typeface="Segoe UI" panose="020B0502040204020203" pitchFamily="34" charset="0"/>
              </a:rPr>
              <a:t>是中国共产党第一代中央领导集体在</a:t>
            </a:r>
            <a:r>
              <a:rPr lang="en-US" altLang="zh-CN" sz="2000" kern="100" dirty="0">
                <a:solidFill>
                  <a:srgbClr val="0F0F0F"/>
                </a:solidFill>
                <a:effectLst/>
                <a:latin typeface="Segoe UI" panose="020B0502040204020203" pitchFamily="34" charset="0"/>
                <a:ea typeface="等线" panose="02010600030101010101" pitchFamily="2" charset="-122"/>
                <a:cs typeface="Times New Roman" panose="02020603050405020304" pitchFamily="18" charset="0"/>
              </a:rPr>
              <a:t>20</a:t>
            </a:r>
            <a:r>
              <a:rPr lang="zh-CN" altLang="zh-CN" sz="2000" kern="100" dirty="0">
                <a:solidFill>
                  <a:srgbClr val="0F0F0F"/>
                </a:solidFill>
                <a:effectLst/>
                <a:latin typeface="Segoe UI" panose="020B0502040204020203" pitchFamily="34" charset="0"/>
                <a:ea typeface="等线" panose="02010600030101010101" pitchFamily="2" charset="-122"/>
                <a:cs typeface="Segoe UI" panose="020B0502040204020203" pitchFamily="34" charset="0"/>
              </a:rPr>
              <a:t>世纪</a:t>
            </a:r>
            <a:r>
              <a:rPr lang="en-US" altLang="zh-CN" sz="2000" kern="100" dirty="0">
                <a:solidFill>
                  <a:srgbClr val="0F0F0F"/>
                </a:solidFill>
                <a:effectLst/>
                <a:latin typeface="Segoe UI" panose="020B0502040204020203" pitchFamily="34" charset="0"/>
                <a:ea typeface="等线" panose="02010600030101010101" pitchFamily="2" charset="-122"/>
                <a:cs typeface="Times New Roman" panose="02020603050405020304" pitchFamily="18" charset="0"/>
              </a:rPr>
              <a:t>50</a:t>
            </a:r>
            <a:r>
              <a:rPr lang="zh-CN" altLang="zh-CN" sz="2000" kern="100" dirty="0">
                <a:solidFill>
                  <a:srgbClr val="0F0F0F"/>
                </a:solidFill>
                <a:effectLst/>
                <a:latin typeface="Segoe UI" panose="020B0502040204020203" pitchFamily="34" charset="0"/>
                <a:ea typeface="等线" panose="02010600030101010101" pitchFamily="2" charset="-122"/>
                <a:cs typeface="Segoe UI" panose="020B0502040204020203" pitchFamily="34" charset="0"/>
              </a:rPr>
              <a:t>年代初期总结革命和建设经验时提出的一种思想体系。这一思想体系旨在指导中国在社会主义建设初期的政治、经济和社会发展。</a:t>
            </a:r>
            <a:endParaRPr lang="zh-CN" altLang="zh-CN" sz="2000" kern="100" dirty="0">
              <a:solidFill>
                <a:srgbClr val="0F0F0F"/>
              </a:solidFill>
              <a:effectLst/>
              <a:latin typeface="Segoe UI" panose="020B0502040204020203" pitchFamily="34" charset="0"/>
              <a:ea typeface="等线" panose="02010600030101010101" pitchFamily="2" charset="-122"/>
              <a:cs typeface="Segoe UI" panose="020B0502040204020203" pitchFamily="34" charset="0"/>
            </a:endParaRPr>
          </a:p>
          <a:p>
            <a:pPr indent="266700" algn="just"/>
            <a:r>
              <a:rPr lang="en-US" altLang="zh-CN" sz="2000" kern="100" dirty="0">
                <a:solidFill>
                  <a:srgbClr val="0F0F0F"/>
                </a:solidFill>
                <a:effectLst/>
                <a:latin typeface="Segoe UI" panose="020B0502040204020203" pitchFamily="34" charset="0"/>
                <a:ea typeface="等线" panose="02010600030101010101" pitchFamily="2" charset="-122"/>
                <a:cs typeface="Times New Roman" panose="02020603050405020304" pitchFamily="18" charset="0"/>
              </a:rPr>
              <a:t>"</a:t>
            </a:r>
            <a:r>
              <a:rPr lang="zh-CN" altLang="zh-CN" sz="2000" kern="100" dirty="0">
                <a:solidFill>
                  <a:srgbClr val="0F0F0F"/>
                </a:solidFill>
                <a:effectLst/>
                <a:latin typeface="Segoe UI" panose="020B0502040204020203" pitchFamily="34" charset="0"/>
                <a:ea typeface="等线" panose="02010600030101010101" pitchFamily="2" charset="-122"/>
                <a:cs typeface="Segoe UI" panose="020B0502040204020203" pitchFamily="34" charset="0"/>
              </a:rPr>
              <a:t>十大关系</a:t>
            </a:r>
            <a:r>
              <a:rPr lang="en-US" altLang="zh-CN" sz="2000" kern="100" dirty="0">
                <a:solidFill>
                  <a:srgbClr val="0F0F0F"/>
                </a:solidFill>
                <a:effectLst/>
                <a:latin typeface="Segoe UI" panose="020B0502040204020203" pitchFamily="34" charset="0"/>
                <a:ea typeface="等线" panose="02010600030101010101" pitchFamily="2" charset="-122"/>
                <a:cs typeface="Times New Roman" panose="02020603050405020304" pitchFamily="18" charset="0"/>
              </a:rPr>
              <a:t>"</a:t>
            </a:r>
            <a:r>
              <a:rPr lang="zh-CN" altLang="zh-CN" sz="2000" kern="100" dirty="0">
                <a:solidFill>
                  <a:srgbClr val="0F0F0F"/>
                </a:solidFill>
                <a:effectLst/>
                <a:latin typeface="Segoe UI" panose="020B0502040204020203" pitchFamily="34" charset="0"/>
                <a:ea typeface="等线" panose="02010600030101010101" pitchFamily="2" charset="-122"/>
                <a:cs typeface="Segoe UI" panose="020B0502040204020203" pitchFamily="34" charset="0"/>
              </a:rPr>
              <a:t>的提出可以追溯到</a:t>
            </a:r>
            <a:r>
              <a:rPr lang="en-US" altLang="zh-CN" sz="2000" kern="100" dirty="0">
                <a:solidFill>
                  <a:srgbClr val="0F0F0F"/>
                </a:solidFill>
                <a:effectLst/>
                <a:latin typeface="Segoe UI" panose="020B0502040204020203" pitchFamily="34" charset="0"/>
                <a:ea typeface="等线" panose="02010600030101010101" pitchFamily="2" charset="-122"/>
                <a:cs typeface="Times New Roman" panose="02020603050405020304" pitchFamily="18" charset="0"/>
              </a:rPr>
              <a:t>1956</a:t>
            </a:r>
            <a:r>
              <a:rPr lang="zh-CN" altLang="zh-CN" sz="2000" kern="100" dirty="0">
                <a:solidFill>
                  <a:srgbClr val="0F0F0F"/>
                </a:solidFill>
                <a:effectLst/>
                <a:latin typeface="Segoe UI" panose="020B0502040204020203" pitchFamily="34" charset="0"/>
                <a:ea typeface="等线" panose="02010600030101010101" pitchFamily="2" charset="-122"/>
                <a:cs typeface="Segoe UI" panose="020B0502040204020203" pitchFamily="34" charset="0"/>
              </a:rPr>
              <a:t>年，毛泽东在中共中央政治局扩大会议上首次提出并在《中共中央关于个别地区农村工作中存在的突出问题的决定》中明确阐述。</a:t>
            </a:r>
            <a:endParaRPr lang="zh-CN" altLang="zh-CN" sz="2000" kern="100" dirty="0">
              <a:solidFill>
                <a:srgbClr val="0F0F0F"/>
              </a:solidFill>
              <a:effectLst/>
              <a:latin typeface="Segoe UI" panose="020B0502040204020203" pitchFamily="34" charset="0"/>
              <a:ea typeface="等线" panose="02010600030101010101" pitchFamily="2" charset="-122"/>
              <a:cs typeface="Segoe UI" panose="020B0502040204020203" pitchFamily="34" charset="0"/>
            </a:endParaRPr>
          </a:p>
        </p:txBody>
      </p:sp>
      <p:sp>
        <p:nvSpPr>
          <p:cNvPr id="8201" name="文本框 10"/>
          <p:cNvSpPr txBox="1"/>
          <p:nvPr/>
        </p:nvSpPr>
        <p:spPr>
          <a:xfrm>
            <a:off x="1849272" y="459905"/>
            <a:ext cx="2031325" cy="646331"/>
          </a:xfrm>
          <a:prstGeom prst="rect">
            <a:avLst/>
          </a:prstGeom>
          <a:noFill/>
          <a:ln w="9525">
            <a:noFill/>
          </a:ln>
        </p:spPr>
        <p:txBody>
          <a:bodyPr wrap="none" anchor="t" anchorCtr="0">
            <a:spAutoFit/>
          </a:bodyPr>
          <a:lstStyle/>
          <a:p>
            <a:pPr algn="ctr"/>
            <a:r>
              <a:rPr lang="zh-CN" altLang="en-US" sz="3600" b="1" dirty="0">
                <a:solidFill>
                  <a:schemeClr val="bg1">
                    <a:lumMod val="95000"/>
                  </a:schemeClr>
                </a:solidFill>
              </a:rPr>
              <a:t>总体介绍</a:t>
            </a:r>
            <a:endParaRPr lang="en-US" altLang="en-US" sz="3600" b="1" dirty="0">
              <a:solidFill>
                <a:schemeClr val="bg1">
                  <a:lumMod val="95000"/>
                </a:schemeClr>
              </a:solidFill>
            </a:endParaRPr>
          </a:p>
        </p:txBody>
      </p:sp>
      <p:sp>
        <p:nvSpPr>
          <p:cNvPr id="13" name="KSO_Shape"/>
          <p:cNvSpPr/>
          <p:nvPr/>
        </p:nvSpPr>
        <p:spPr bwMode="auto">
          <a:xfrm>
            <a:off x="5740732" y="5383991"/>
            <a:ext cx="666750" cy="658813"/>
          </a:xfrm>
          <a:custGeom>
            <a:avLst/>
            <a:gdLst>
              <a:gd name="T0" fmla="*/ 1597444 w 2032000"/>
              <a:gd name="T1" fmla="*/ 1645672 h 2008188"/>
              <a:gd name="T2" fmla="*/ 1652353 w 2032000"/>
              <a:gd name="T3" fmla="*/ 1676888 h 2008188"/>
              <a:gd name="T4" fmla="*/ 1871609 w 2032000"/>
              <a:gd name="T5" fmla="*/ 1719485 h 2008188"/>
              <a:gd name="T6" fmla="*/ 1360910 w 2032000"/>
              <a:gd name="T7" fmla="*/ 1744813 h 2008188"/>
              <a:gd name="T8" fmla="*/ 936837 w 2032000"/>
              <a:gd name="T9" fmla="*/ 1684544 h 2008188"/>
              <a:gd name="T10" fmla="*/ 956838 w 2032000"/>
              <a:gd name="T11" fmla="*/ 1648912 h 2008188"/>
              <a:gd name="T12" fmla="*/ 966352 w 2032000"/>
              <a:gd name="T13" fmla="*/ 1683940 h 2008188"/>
              <a:gd name="T14" fmla="*/ 1220099 w 2032000"/>
              <a:gd name="T15" fmla="*/ 1779974 h 2008188"/>
              <a:gd name="T16" fmla="*/ 712866 w 2032000"/>
              <a:gd name="T17" fmla="*/ 1689985 h 2008188"/>
              <a:gd name="T18" fmla="*/ 246101 w 2032000"/>
              <a:gd name="T19" fmla="*/ 1675121 h 2008188"/>
              <a:gd name="T20" fmla="*/ 310806 w 2032000"/>
              <a:gd name="T21" fmla="*/ 1642432 h 2008188"/>
              <a:gd name="T22" fmla="*/ 414491 w 2032000"/>
              <a:gd name="T23" fmla="*/ 1610425 h 2008188"/>
              <a:gd name="T24" fmla="*/ 556322 w 2032000"/>
              <a:gd name="T25" fmla="*/ 1840761 h 2008188"/>
              <a:gd name="T26" fmla="*/ 72253 w 2032000"/>
              <a:gd name="T27" fmla="*/ 1652440 h 2008188"/>
              <a:gd name="T28" fmla="*/ 1718751 w 2032000"/>
              <a:gd name="T29" fmla="*/ 1327617 h 2008188"/>
              <a:gd name="T30" fmla="*/ 1754684 w 2032000"/>
              <a:gd name="T31" fmla="*/ 1443411 h 2008188"/>
              <a:gd name="T32" fmla="*/ 1707465 w 2032000"/>
              <a:gd name="T33" fmla="*/ 1562778 h 2008188"/>
              <a:gd name="T34" fmla="*/ 1584518 w 2032000"/>
              <a:gd name="T35" fmla="*/ 1601774 h 2008188"/>
              <a:gd name="T36" fmla="*/ 1510868 w 2032000"/>
              <a:gd name="T37" fmla="*/ 1481216 h 2008188"/>
              <a:gd name="T38" fmla="*/ 1507899 w 2032000"/>
              <a:gd name="T39" fmla="*/ 1386854 h 2008188"/>
              <a:gd name="T40" fmla="*/ 951757 w 2032000"/>
              <a:gd name="T41" fmla="*/ 1290408 h 2008188"/>
              <a:gd name="T42" fmla="*/ 1069735 w 2032000"/>
              <a:gd name="T43" fmla="*/ 1394593 h 2008188"/>
              <a:gd name="T44" fmla="*/ 1065852 w 2032000"/>
              <a:gd name="T45" fmla="*/ 1483598 h 2008188"/>
              <a:gd name="T46" fmla="*/ 988195 w 2032000"/>
              <a:gd name="T47" fmla="*/ 1604155 h 2008188"/>
              <a:gd name="T48" fmla="*/ 866034 w 2032000"/>
              <a:gd name="T49" fmla="*/ 1558015 h 2008188"/>
              <a:gd name="T50" fmla="*/ 821531 w 2032000"/>
              <a:gd name="T51" fmla="*/ 1431803 h 2008188"/>
              <a:gd name="T52" fmla="*/ 866632 w 2032000"/>
              <a:gd name="T53" fmla="*/ 1319878 h 2008188"/>
              <a:gd name="T54" fmla="*/ 359455 w 2032000"/>
              <a:gd name="T55" fmla="*/ 1316306 h 2008188"/>
              <a:gd name="T56" fmla="*/ 408681 w 2032000"/>
              <a:gd name="T57" fmla="*/ 1428528 h 2008188"/>
              <a:gd name="T58" fmla="*/ 371091 w 2032000"/>
              <a:gd name="T59" fmla="*/ 1548490 h 2008188"/>
              <a:gd name="T60" fmla="*/ 252650 w 2032000"/>
              <a:gd name="T61" fmla="*/ 1608620 h 2008188"/>
              <a:gd name="T62" fmla="*/ 166430 w 2032000"/>
              <a:gd name="T63" fmla="*/ 1486574 h 2008188"/>
              <a:gd name="T64" fmla="*/ 161955 w 2032000"/>
              <a:gd name="T65" fmla="*/ 1402928 h 2008188"/>
              <a:gd name="T66" fmla="*/ 270252 w 2032000"/>
              <a:gd name="T67" fmla="*/ 1291003 h 2008188"/>
              <a:gd name="T68" fmla="*/ 970062 w 2032000"/>
              <a:gd name="T69" fmla="*/ 1212394 h 2008188"/>
              <a:gd name="T70" fmla="*/ 918270 w 2032000"/>
              <a:gd name="T71" fmla="*/ 1196587 h 2008188"/>
              <a:gd name="T72" fmla="*/ 1170357 w 2032000"/>
              <a:gd name="T73" fmla="*/ 915943 h 2008188"/>
              <a:gd name="T74" fmla="*/ 1541028 w 2032000"/>
              <a:gd name="T75" fmla="*/ 1039285 h 2008188"/>
              <a:gd name="T76" fmla="*/ 1644256 w 2032000"/>
              <a:gd name="T77" fmla="*/ 1115554 h 2008188"/>
              <a:gd name="T78" fmla="*/ 1612425 w 2032000"/>
              <a:gd name="T79" fmla="*/ 1254984 h 2008188"/>
              <a:gd name="T80" fmla="*/ 1560959 w 2032000"/>
              <a:gd name="T81" fmla="*/ 1100062 h 2008188"/>
              <a:gd name="T82" fmla="*/ 1137931 w 2032000"/>
              <a:gd name="T83" fmla="*/ 1050606 h 2008188"/>
              <a:gd name="T84" fmla="*/ 1144774 w 2032000"/>
              <a:gd name="T85" fmla="*/ 908197 h 2008188"/>
              <a:gd name="T86" fmla="*/ 769147 w 2032000"/>
              <a:gd name="T87" fmla="*/ 1048223 h 2008188"/>
              <a:gd name="T88" fmla="*/ 665918 w 2032000"/>
              <a:gd name="T89" fmla="*/ 1124194 h 2008188"/>
              <a:gd name="T90" fmla="*/ 295248 w 2032000"/>
              <a:gd name="T91" fmla="*/ 1248131 h 2008188"/>
              <a:gd name="T92" fmla="*/ 247352 w 2032000"/>
              <a:gd name="T93" fmla="*/ 1157264 h 2008188"/>
              <a:gd name="T94" fmla="*/ 328567 w 2032000"/>
              <a:gd name="T95" fmla="*/ 1070865 h 2008188"/>
              <a:gd name="T96" fmla="*/ 718573 w 2032000"/>
              <a:gd name="T97" fmla="*/ 927562 h 2008188"/>
              <a:gd name="T98" fmla="*/ 893970 w 2032000"/>
              <a:gd name="T99" fmla="*/ 556239 h 2008188"/>
              <a:gd name="T100" fmla="*/ 983187 w 2032000"/>
              <a:gd name="T101" fmla="*/ 527857 h 2008188"/>
              <a:gd name="T102" fmla="*/ 980792 w 2032000"/>
              <a:gd name="T103" fmla="*/ 582232 h 2008188"/>
              <a:gd name="T104" fmla="*/ 1344233 w 2032000"/>
              <a:gd name="T105" fmla="*/ 691790 h 2008188"/>
              <a:gd name="T106" fmla="*/ 589922 w 2032000"/>
              <a:gd name="T107" fmla="*/ 615884 h 2008188"/>
              <a:gd name="T108" fmla="*/ 983498 w 2032000"/>
              <a:gd name="T109" fmla="*/ 2684 h 2008188"/>
              <a:gd name="T110" fmla="*/ 1128682 w 2032000"/>
              <a:gd name="T111" fmla="*/ 120783 h 2008188"/>
              <a:gd name="T112" fmla="*/ 1146568 w 2032000"/>
              <a:gd name="T113" fmla="*/ 244847 h 2008188"/>
              <a:gd name="T114" fmla="*/ 1078598 w 2032000"/>
              <a:gd name="T115" fmla="*/ 402908 h 2008188"/>
              <a:gd name="T116" fmla="*/ 896447 w 2032000"/>
              <a:gd name="T117" fmla="*/ 460168 h 2008188"/>
              <a:gd name="T118" fmla="*/ 790614 w 2032000"/>
              <a:gd name="T119" fmla="*/ 290177 h 2008188"/>
              <a:gd name="T120" fmla="*/ 785844 w 2032000"/>
              <a:gd name="T121" fmla="*/ 179236 h 2008188"/>
              <a:gd name="T122" fmla="*/ 853220 w 2032000"/>
              <a:gd name="T123" fmla="*/ 28928 h 20081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032000" h="2008188">
                <a:moveTo>
                  <a:pt x="1620816" y="1697038"/>
                </a:moveTo>
                <a:lnTo>
                  <a:pt x="1620867" y="1697102"/>
                </a:lnTo>
                <a:lnTo>
                  <a:pt x="1697900" y="1869077"/>
                </a:lnTo>
                <a:lnTo>
                  <a:pt x="1718975" y="1797019"/>
                </a:lnTo>
                <a:lnTo>
                  <a:pt x="1717237" y="1796753"/>
                </a:lnTo>
                <a:lnTo>
                  <a:pt x="1713121" y="1795497"/>
                </a:lnTo>
                <a:lnTo>
                  <a:pt x="1709639" y="1794241"/>
                </a:lnTo>
                <a:lnTo>
                  <a:pt x="1706156" y="1792670"/>
                </a:lnTo>
                <a:lnTo>
                  <a:pt x="1703307" y="1790785"/>
                </a:lnTo>
                <a:lnTo>
                  <a:pt x="1700141" y="1788901"/>
                </a:lnTo>
                <a:lnTo>
                  <a:pt x="1697608" y="1786702"/>
                </a:lnTo>
                <a:lnTo>
                  <a:pt x="1694759" y="1784189"/>
                </a:lnTo>
                <a:lnTo>
                  <a:pt x="1692542" y="1781990"/>
                </a:lnTo>
                <a:lnTo>
                  <a:pt x="1688427" y="1776965"/>
                </a:lnTo>
                <a:lnTo>
                  <a:pt x="1684944" y="1771625"/>
                </a:lnTo>
                <a:lnTo>
                  <a:pt x="1682095" y="1766599"/>
                </a:lnTo>
                <a:lnTo>
                  <a:pt x="1679879" y="1761574"/>
                </a:lnTo>
                <a:lnTo>
                  <a:pt x="1678296" y="1756862"/>
                </a:lnTo>
                <a:lnTo>
                  <a:pt x="1677029" y="1752464"/>
                </a:lnTo>
                <a:lnTo>
                  <a:pt x="1675130" y="1745868"/>
                </a:lnTo>
                <a:lnTo>
                  <a:pt x="1674813" y="1743669"/>
                </a:lnTo>
                <a:lnTo>
                  <a:pt x="1677662" y="1744926"/>
                </a:lnTo>
                <a:lnTo>
                  <a:pt x="1685261" y="1748695"/>
                </a:lnTo>
                <a:lnTo>
                  <a:pt x="1690643" y="1750894"/>
                </a:lnTo>
                <a:lnTo>
                  <a:pt x="1696975" y="1753407"/>
                </a:lnTo>
                <a:lnTo>
                  <a:pt x="1703940" y="1755291"/>
                </a:lnTo>
                <a:lnTo>
                  <a:pt x="1711538" y="1756862"/>
                </a:lnTo>
                <a:lnTo>
                  <a:pt x="1719770" y="1758118"/>
                </a:lnTo>
                <a:lnTo>
                  <a:pt x="1728951" y="1758747"/>
                </a:lnTo>
                <a:lnTo>
                  <a:pt x="1733383" y="1758747"/>
                </a:lnTo>
                <a:lnTo>
                  <a:pt x="1737816" y="1758747"/>
                </a:lnTo>
                <a:lnTo>
                  <a:pt x="1742565" y="1758432"/>
                </a:lnTo>
                <a:lnTo>
                  <a:pt x="1747630" y="1757490"/>
                </a:lnTo>
                <a:lnTo>
                  <a:pt x="1752062" y="1756862"/>
                </a:lnTo>
                <a:lnTo>
                  <a:pt x="1757128" y="1755605"/>
                </a:lnTo>
                <a:lnTo>
                  <a:pt x="1761877" y="1754035"/>
                </a:lnTo>
                <a:lnTo>
                  <a:pt x="1766942" y="1751836"/>
                </a:lnTo>
                <a:lnTo>
                  <a:pt x="1771375" y="1749637"/>
                </a:lnTo>
                <a:lnTo>
                  <a:pt x="1776124" y="1747125"/>
                </a:lnTo>
                <a:lnTo>
                  <a:pt x="1781189" y="1743669"/>
                </a:lnTo>
                <a:lnTo>
                  <a:pt x="1785938" y="1739900"/>
                </a:lnTo>
                <a:lnTo>
                  <a:pt x="1785622" y="1742727"/>
                </a:lnTo>
                <a:lnTo>
                  <a:pt x="1784355" y="1749009"/>
                </a:lnTo>
                <a:lnTo>
                  <a:pt x="1783089" y="1753407"/>
                </a:lnTo>
                <a:lnTo>
                  <a:pt x="1781822" y="1758118"/>
                </a:lnTo>
                <a:lnTo>
                  <a:pt x="1780239" y="1763144"/>
                </a:lnTo>
                <a:lnTo>
                  <a:pt x="1777707" y="1768484"/>
                </a:lnTo>
                <a:lnTo>
                  <a:pt x="1774857" y="1774138"/>
                </a:lnTo>
                <a:lnTo>
                  <a:pt x="1771375" y="1779163"/>
                </a:lnTo>
                <a:lnTo>
                  <a:pt x="1767259" y="1783875"/>
                </a:lnTo>
                <a:lnTo>
                  <a:pt x="1764726" y="1786388"/>
                </a:lnTo>
                <a:lnTo>
                  <a:pt x="1762510" y="1788587"/>
                </a:lnTo>
                <a:lnTo>
                  <a:pt x="1759977" y="1790471"/>
                </a:lnTo>
                <a:lnTo>
                  <a:pt x="1756811" y="1792356"/>
                </a:lnTo>
                <a:lnTo>
                  <a:pt x="1753962" y="1793927"/>
                </a:lnTo>
                <a:lnTo>
                  <a:pt x="1750479" y="1795497"/>
                </a:lnTo>
                <a:lnTo>
                  <a:pt x="1748394" y="1796061"/>
                </a:lnTo>
                <a:lnTo>
                  <a:pt x="1759510" y="1866209"/>
                </a:lnTo>
                <a:lnTo>
                  <a:pt x="1844644" y="1698694"/>
                </a:lnTo>
                <a:lnTo>
                  <a:pt x="1844694" y="1698627"/>
                </a:lnTo>
                <a:lnTo>
                  <a:pt x="1856142" y="1704984"/>
                </a:lnTo>
                <a:lnTo>
                  <a:pt x="1867590" y="1711340"/>
                </a:lnTo>
                <a:lnTo>
                  <a:pt x="1878403" y="1717697"/>
                </a:lnTo>
                <a:lnTo>
                  <a:pt x="1888579" y="1724053"/>
                </a:lnTo>
                <a:lnTo>
                  <a:pt x="1898755" y="1730728"/>
                </a:lnTo>
                <a:lnTo>
                  <a:pt x="1908931" y="1737402"/>
                </a:lnTo>
                <a:lnTo>
                  <a:pt x="1918153" y="1744394"/>
                </a:lnTo>
                <a:lnTo>
                  <a:pt x="1926740" y="1751386"/>
                </a:lnTo>
                <a:lnTo>
                  <a:pt x="1935644" y="1758378"/>
                </a:lnTo>
                <a:lnTo>
                  <a:pt x="1943912" y="1766324"/>
                </a:lnTo>
                <a:lnTo>
                  <a:pt x="1951544" y="1773634"/>
                </a:lnTo>
                <a:lnTo>
                  <a:pt x="1959176" y="1781579"/>
                </a:lnTo>
                <a:lnTo>
                  <a:pt x="1966173" y="1789525"/>
                </a:lnTo>
                <a:lnTo>
                  <a:pt x="1973169" y="1797788"/>
                </a:lnTo>
                <a:lnTo>
                  <a:pt x="1979529" y="1806688"/>
                </a:lnTo>
                <a:lnTo>
                  <a:pt x="1985253" y="1815269"/>
                </a:lnTo>
                <a:lnTo>
                  <a:pt x="1990977" y="1824804"/>
                </a:lnTo>
                <a:lnTo>
                  <a:pt x="1996383" y="1834021"/>
                </a:lnTo>
                <a:lnTo>
                  <a:pt x="2001153" y="1844191"/>
                </a:lnTo>
                <a:lnTo>
                  <a:pt x="2005924" y="1854043"/>
                </a:lnTo>
                <a:lnTo>
                  <a:pt x="2009740" y="1864532"/>
                </a:lnTo>
                <a:lnTo>
                  <a:pt x="2013874" y="1875656"/>
                </a:lnTo>
                <a:lnTo>
                  <a:pt x="2017054" y="1886779"/>
                </a:lnTo>
                <a:lnTo>
                  <a:pt x="2020234" y="1898539"/>
                </a:lnTo>
                <a:lnTo>
                  <a:pt x="2022778" y="1910616"/>
                </a:lnTo>
                <a:lnTo>
                  <a:pt x="2025322" y="1923011"/>
                </a:lnTo>
                <a:lnTo>
                  <a:pt x="2027230" y="1936042"/>
                </a:lnTo>
                <a:lnTo>
                  <a:pt x="2028820" y="1949391"/>
                </a:lnTo>
                <a:lnTo>
                  <a:pt x="2030092" y="1963375"/>
                </a:lnTo>
                <a:lnTo>
                  <a:pt x="2031364" y="1977677"/>
                </a:lnTo>
                <a:lnTo>
                  <a:pt x="2031682" y="1992933"/>
                </a:lnTo>
                <a:lnTo>
                  <a:pt x="2032000" y="2008188"/>
                </a:lnTo>
                <a:lnTo>
                  <a:pt x="1435100" y="2008188"/>
                </a:lnTo>
                <a:lnTo>
                  <a:pt x="1435100" y="1992297"/>
                </a:lnTo>
                <a:lnTo>
                  <a:pt x="1435418" y="1976724"/>
                </a:lnTo>
                <a:lnTo>
                  <a:pt x="1436054" y="1962104"/>
                </a:lnTo>
                <a:lnTo>
                  <a:pt x="1437008" y="1947802"/>
                </a:lnTo>
                <a:lnTo>
                  <a:pt x="1438280" y="1934135"/>
                </a:lnTo>
                <a:lnTo>
                  <a:pt x="1439552" y="1920787"/>
                </a:lnTo>
                <a:lnTo>
                  <a:pt x="1441460" y="1907438"/>
                </a:lnTo>
                <a:lnTo>
                  <a:pt x="1443368" y="1895361"/>
                </a:lnTo>
                <a:lnTo>
                  <a:pt x="1445912" y="1883601"/>
                </a:lnTo>
                <a:lnTo>
                  <a:pt x="1448456" y="1872159"/>
                </a:lnTo>
                <a:lnTo>
                  <a:pt x="1451637" y="1861036"/>
                </a:lnTo>
                <a:lnTo>
                  <a:pt x="1454817" y="1850547"/>
                </a:lnTo>
                <a:lnTo>
                  <a:pt x="1458951" y="1840059"/>
                </a:lnTo>
                <a:lnTo>
                  <a:pt x="1462767" y="1830524"/>
                </a:lnTo>
                <a:lnTo>
                  <a:pt x="1467537" y="1820672"/>
                </a:lnTo>
                <a:lnTo>
                  <a:pt x="1472625" y="1811773"/>
                </a:lnTo>
                <a:lnTo>
                  <a:pt x="1478349" y="1802556"/>
                </a:lnTo>
                <a:lnTo>
                  <a:pt x="1484073" y="1794292"/>
                </a:lnTo>
                <a:lnTo>
                  <a:pt x="1490433" y="1786029"/>
                </a:lnTo>
                <a:lnTo>
                  <a:pt x="1497430" y="1777766"/>
                </a:lnTo>
                <a:lnTo>
                  <a:pt x="1504744" y="1770138"/>
                </a:lnTo>
                <a:lnTo>
                  <a:pt x="1512376" y="1762510"/>
                </a:lnTo>
                <a:lnTo>
                  <a:pt x="1520644" y="1755200"/>
                </a:lnTo>
                <a:lnTo>
                  <a:pt x="1529548" y="1748208"/>
                </a:lnTo>
                <a:lnTo>
                  <a:pt x="1539089" y="1741534"/>
                </a:lnTo>
                <a:lnTo>
                  <a:pt x="1548947" y="1734859"/>
                </a:lnTo>
                <a:lnTo>
                  <a:pt x="1559441" y="1728185"/>
                </a:lnTo>
                <a:lnTo>
                  <a:pt x="1570571" y="1721828"/>
                </a:lnTo>
                <a:lnTo>
                  <a:pt x="1582338" y="1715472"/>
                </a:lnTo>
                <a:lnTo>
                  <a:pt x="1594740" y="1709115"/>
                </a:lnTo>
                <a:lnTo>
                  <a:pt x="1607460" y="1703077"/>
                </a:lnTo>
                <a:lnTo>
                  <a:pt x="1620816" y="1697038"/>
                </a:lnTo>
                <a:close/>
                <a:moveTo>
                  <a:pt x="902871" y="1697038"/>
                </a:moveTo>
                <a:lnTo>
                  <a:pt x="903937" y="1698486"/>
                </a:lnTo>
                <a:lnTo>
                  <a:pt x="980372" y="1869126"/>
                </a:lnTo>
                <a:lnTo>
                  <a:pt x="1001527" y="1797092"/>
                </a:lnTo>
                <a:lnTo>
                  <a:pt x="999293" y="1796753"/>
                </a:lnTo>
                <a:lnTo>
                  <a:pt x="995791" y="1795497"/>
                </a:lnTo>
                <a:lnTo>
                  <a:pt x="991970" y="1794241"/>
                </a:lnTo>
                <a:lnTo>
                  <a:pt x="988786" y="1792670"/>
                </a:lnTo>
                <a:lnTo>
                  <a:pt x="985283" y="1790785"/>
                </a:lnTo>
                <a:lnTo>
                  <a:pt x="982417" y="1788901"/>
                </a:lnTo>
                <a:lnTo>
                  <a:pt x="979552" y="1786702"/>
                </a:lnTo>
                <a:lnTo>
                  <a:pt x="977323" y="1784189"/>
                </a:lnTo>
                <a:lnTo>
                  <a:pt x="975094" y="1781990"/>
                </a:lnTo>
                <a:lnTo>
                  <a:pt x="970636" y="1776965"/>
                </a:lnTo>
                <a:lnTo>
                  <a:pt x="967134" y="1771625"/>
                </a:lnTo>
                <a:lnTo>
                  <a:pt x="964268" y="1766599"/>
                </a:lnTo>
                <a:lnTo>
                  <a:pt x="962357" y="1761574"/>
                </a:lnTo>
                <a:lnTo>
                  <a:pt x="960129" y="1756862"/>
                </a:lnTo>
                <a:lnTo>
                  <a:pt x="958855" y="1752464"/>
                </a:lnTo>
                <a:lnTo>
                  <a:pt x="957581" y="1745868"/>
                </a:lnTo>
                <a:lnTo>
                  <a:pt x="957263" y="1743669"/>
                </a:lnTo>
                <a:lnTo>
                  <a:pt x="959810" y="1744926"/>
                </a:lnTo>
                <a:lnTo>
                  <a:pt x="967452" y="1748695"/>
                </a:lnTo>
                <a:lnTo>
                  <a:pt x="972865" y="1750894"/>
                </a:lnTo>
                <a:lnTo>
                  <a:pt x="979233" y="1753407"/>
                </a:lnTo>
                <a:lnTo>
                  <a:pt x="986238" y="1755291"/>
                </a:lnTo>
                <a:lnTo>
                  <a:pt x="994199" y="1756862"/>
                </a:lnTo>
                <a:lnTo>
                  <a:pt x="1002477" y="1758118"/>
                </a:lnTo>
                <a:lnTo>
                  <a:pt x="1011074" y="1758747"/>
                </a:lnTo>
                <a:lnTo>
                  <a:pt x="1015851" y="1758747"/>
                </a:lnTo>
                <a:lnTo>
                  <a:pt x="1020627" y="1758747"/>
                </a:lnTo>
                <a:lnTo>
                  <a:pt x="1025084" y="1758432"/>
                </a:lnTo>
                <a:lnTo>
                  <a:pt x="1029861" y="1757490"/>
                </a:lnTo>
                <a:lnTo>
                  <a:pt x="1034955" y="1756862"/>
                </a:lnTo>
                <a:lnTo>
                  <a:pt x="1039731" y="1755605"/>
                </a:lnTo>
                <a:lnTo>
                  <a:pt x="1044507" y="1754035"/>
                </a:lnTo>
                <a:lnTo>
                  <a:pt x="1049284" y="1751836"/>
                </a:lnTo>
                <a:lnTo>
                  <a:pt x="1054378" y="1749637"/>
                </a:lnTo>
                <a:lnTo>
                  <a:pt x="1059154" y="1747125"/>
                </a:lnTo>
                <a:lnTo>
                  <a:pt x="1063612" y="1743669"/>
                </a:lnTo>
                <a:lnTo>
                  <a:pt x="1068388" y="1739900"/>
                </a:lnTo>
                <a:lnTo>
                  <a:pt x="1068070" y="1742727"/>
                </a:lnTo>
                <a:lnTo>
                  <a:pt x="1067114" y="1749009"/>
                </a:lnTo>
                <a:lnTo>
                  <a:pt x="1066159" y="1753407"/>
                </a:lnTo>
                <a:lnTo>
                  <a:pt x="1064886" y="1758118"/>
                </a:lnTo>
                <a:lnTo>
                  <a:pt x="1062657" y="1763144"/>
                </a:lnTo>
                <a:lnTo>
                  <a:pt x="1060428" y="1768484"/>
                </a:lnTo>
                <a:lnTo>
                  <a:pt x="1057562" y="1774138"/>
                </a:lnTo>
                <a:lnTo>
                  <a:pt x="1054060" y="1779163"/>
                </a:lnTo>
                <a:lnTo>
                  <a:pt x="1049920" y="1783875"/>
                </a:lnTo>
                <a:lnTo>
                  <a:pt x="1047691" y="1786388"/>
                </a:lnTo>
                <a:lnTo>
                  <a:pt x="1044826" y="1788587"/>
                </a:lnTo>
                <a:lnTo>
                  <a:pt x="1042279" y="1790471"/>
                </a:lnTo>
                <a:lnTo>
                  <a:pt x="1039413" y="1792356"/>
                </a:lnTo>
                <a:lnTo>
                  <a:pt x="1036229" y="1793927"/>
                </a:lnTo>
                <a:lnTo>
                  <a:pt x="1033045" y="1795497"/>
                </a:lnTo>
                <a:lnTo>
                  <a:pt x="1030775" y="1796108"/>
                </a:lnTo>
                <a:lnTo>
                  <a:pt x="1041937" y="1866254"/>
                </a:lnTo>
                <a:lnTo>
                  <a:pt x="1126943" y="1698990"/>
                </a:lnTo>
                <a:lnTo>
                  <a:pt x="1138014" y="1704984"/>
                </a:lnTo>
                <a:lnTo>
                  <a:pt x="1149120" y="1711340"/>
                </a:lnTo>
                <a:lnTo>
                  <a:pt x="1159592" y="1717697"/>
                </a:lnTo>
                <a:lnTo>
                  <a:pt x="1170382" y="1724053"/>
                </a:lnTo>
                <a:lnTo>
                  <a:pt x="1180536" y="1730728"/>
                </a:lnTo>
                <a:lnTo>
                  <a:pt x="1190056" y="1737402"/>
                </a:lnTo>
                <a:lnTo>
                  <a:pt x="1199576" y="1744394"/>
                </a:lnTo>
                <a:lnTo>
                  <a:pt x="1208461" y="1751386"/>
                </a:lnTo>
                <a:lnTo>
                  <a:pt x="1217029" y="1758378"/>
                </a:lnTo>
                <a:lnTo>
                  <a:pt x="1225280" y="1766324"/>
                </a:lnTo>
                <a:lnTo>
                  <a:pt x="1233213" y="1773634"/>
                </a:lnTo>
                <a:lnTo>
                  <a:pt x="1240512" y="1781579"/>
                </a:lnTo>
                <a:lnTo>
                  <a:pt x="1247493" y="1789525"/>
                </a:lnTo>
                <a:lnTo>
                  <a:pt x="1254474" y="1797788"/>
                </a:lnTo>
                <a:lnTo>
                  <a:pt x="1260821" y="1806688"/>
                </a:lnTo>
                <a:lnTo>
                  <a:pt x="1266850" y="1815269"/>
                </a:lnTo>
                <a:lnTo>
                  <a:pt x="1272245" y="1824804"/>
                </a:lnTo>
                <a:lnTo>
                  <a:pt x="1277639" y="1834021"/>
                </a:lnTo>
                <a:lnTo>
                  <a:pt x="1282399" y="1844191"/>
                </a:lnTo>
                <a:lnTo>
                  <a:pt x="1286842" y="1854043"/>
                </a:lnTo>
                <a:lnTo>
                  <a:pt x="1291285" y="1864532"/>
                </a:lnTo>
                <a:lnTo>
                  <a:pt x="1294775" y="1875656"/>
                </a:lnTo>
                <a:lnTo>
                  <a:pt x="1298583" y="1886779"/>
                </a:lnTo>
                <a:lnTo>
                  <a:pt x="1301439" y="1898539"/>
                </a:lnTo>
                <a:lnTo>
                  <a:pt x="1304295" y="1910616"/>
                </a:lnTo>
                <a:lnTo>
                  <a:pt x="1306517" y="1923011"/>
                </a:lnTo>
                <a:lnTo>
                  <a:pt x="1308421" y="1936042"/>
                </a:lnTo>
                <a:lnTo>
                  <a:pt x="1310325" y="1949391"/>
                </a:lnTo>
                <a:lnTo>
                  <a:pt x="1311594" y="1963375"/>
                </a:lnTo>
                <a:lnTo>
                  <a:pt x="1312228" y="1977677"/>
                </a:lnTo>
                <a:lnTo>
                  <a:pt x="1312863" y="1992933"/>
                </a:lnTo>
                <a:lnTo>
                  <a:pt x="1312863" y="2008188"/>
                </a:lnTo>
                <a:lnTo>
                  <a:pt x="717550" y="2008188"/>
                </a:lnTo>
                <a:lnTo>
                  <a:pt x="717867" y="1992297"/>
                </a:lnTo>
                <a:lnTo>
                  <a:pt x="718185" y="1976724"/>
                </a:lnTo>
                <a:lnTo>
                  <a:pt x="718819" y="1962104"/>
                </a:lnTo>
                <a:lnTo>
                  <a:pt x="719454" y="1947802"/>
                </a:lnTo>
                <a:lnTo>
                  <a:pt x="720723" y="1934135"/>
                </a:lnTo>
                <a:lnTo>
                  <a:pt x="721993" y="1920787"/>
                </a:lnTo>
                <a:lnTo>
                  <a:pt x="723897" y="1907438"/>
                </a:lnTo>
                <a:lnTo>
                  <a:pt x="725801" y="1895361"/>
                </a:lnTo>
                <a:lnTo>
                  <a:pt x="728022" y="1883601"/>
                </a:lnTo>
                <a:lnTo>
                  <a:pt x="730878" y="1872159"/>
                </a:lnTo>
                <a:lnTo>
                  <a:pt x="734051" y="1861036"/>
                </a:lnTo>
                <a:lnTo>
                  <a:pt x="737542" y="1850547"/>
                </a:lnTo>
                <a:lnTo>
                  <a:pt x="741033" y="1840059"/>
                </a:lnTo>
                <a:lnTo>
                  <a:pt x="745475" y="1830524"/>
                </a:lnTo>
                <a:lnTo>
                  <a:pt x="750235" y="1820672"/>
                </a:lnTo>
                <a:lnTo>
                  <a:pt x="755313" y="1811773"/>
                </a:lnTo>
                <a:lnTo>
                  <a:pt x="760390" y="1802556"/>
                </a:lnTo>
                <a:lnTo>
                  <a:pt x="766419" y="1794292"/>
                </a:lnTo>
                <a:lnTo>
                  <a:pt x="772766" y="1786029"/>
                </a:lnTo>
                <a:lnTo>
                  <a:pt x="779430" y="1777766"/>
                </a:lnTo>
                <a:lnTo>
                  <a:pt x="786728" y="1770138"/>
                </a:lnTo>
                <a:lnTo>
                  <a:pt x="794979" y="1762510"/>
                </a:lnTo>
                <a:lnTo>
                  <a:pt x="802912" y="1755200"/>
                </a:lnTo>
                <a:lnTo>
                  <a:pt x="811797" y="1748208"/>
                </a:lnTo>
                <a:lnTo>
                  <a:pt x="821317" y="1741534"/>
                </a:lnTo>
                <a:lnTo>
                  <a:pt x="831155" y="1734859"/>
                </a:lnTo>
                <a:lnTo>
                  <a:pt x="841627" y="1728185"/>
                </a:lnTo>
                <a:lnTo>
                  <a:pt x="852733" y="1721828"/>
                </a:lnTo>
                <a:lnTo>
                  <a:pt x="864157" y="1715472"/>
                </a:lnTo>
                <a:lnTo>
                  <a:pt x="876533" y="1709115"/>
                </a:lnTo>
                <a:lnTo>
                  <a:pt x="889544" y="1703077"/>
                </a:lnTo>
                <a:lnTo>
                  <a:pt x="902871" y="1697038"/>
                </a:lnTo>
                <a:close/>
                <a:moveTo>
                  <a:pt x="185540" y="1697038"/>
                </a:moveTo>
                <a:lnTo>
                  <a:pt x="186040" y="1697719"/>
                </a:lnTo>
                <a:lnTo>
                  <a:pt x="262534" y="1869986"/>
                </a:lnTo>
                <a:lnTo>
                  <a:pt x="283868" y="1797044"/>
                </a:lnTo>
                <a:lnTo>
                  <a:pt x="281820" y="1796753"/>
                </a:lnTo>
                <a:lnTo>
                  <a:pt x="278021" y="1795497"/>
                </a:lnTo>
                <a:lnTo>
                  <a:pt x="274538" y="1794241"/>
                </a:lnTo>
                <a:lnTo>
                  <a:pt x="271056" y="1792670"/>
                </a:lnTo>
                <a:lnTo>
                  <a:pt x="268207" y="1790785"/>
                </a:lnTo>
                <a:lnTo>
                  <a:pt x="265041" y="1788901"/>
                </a:lnTo>
                <a:lnTo>
                  <a:pt x="262508" y="1786702"/>
                </a:lnTo>
                <a:lnTo>
                  <a:pt x="259975" y="1784189"/>
                </a:lnTo>
                <a:lnTo>
                  <a:pt x="257442" y="1781990"/>
                </a:lnTo>
                <a:lnTo>
                  <a:pt x="253643" y="1776965"/>
                </a:lnTo>
                <a:lnTo>
                  <a:pt x="249844" y="1771625"/>
                </a:lnTo>
                <a:lnTo>
                  <a:pt x="247311" y="1766599"/>
                </a:lnTo>
                <a:lnTo>
                  <a:pt x="244778" y="1761574"/>
                </a:lnTo>
                <a:lnTo>
                  <a:pt x="243195" y="1756862"/>
                </a:lnTo>
                <a:lnTo>
                  <a:pt x="241929" y="1752464"/>
                </a:lnTo>
                <a:lnTo>
                  <a:pt x="240030" y="1745868"/>
                </a:lnTo>
                <a:lnTo>
                  <a:pt x="239713" y="1743669"/>
                </a:lnTo>
                <a:lnTo>
                  <a:pt x="242562" y="1744926"/>
                </a:lnTo>
                <a:lnTo>
                  <a:pt x="250161" y="1748695"/>
                </a:lnTo>
                <a:lnTo>
                  <a:pt x="255543" y="1750894"/>
                </a:lnTo>
                <a:lnTo>
                  <a:pt x="261875" y="1753407"/>
                </a:lnTo>
                <a:lnTo>
                  <a:pt x="268840" y="1755291"/>
                </a:lnTo>
                <a:lnTo>
                  <a:pt x="276438" y="1756862"/>
                </a:lnTo>
                <a:lnTo>
                  <a:pt x="284669" y="1758118"/>
                </a:lnTo>
                <a:lnTo>
                  <a:pt x="293851" y="1758747"/>
                </a:lnTo>
                <a:lnTo>
                  <a:pt x="297966" y="1758747"/>
                </a:lnTo>
                <a:lnTo>
                  <a:pt x="302715" y="1758747"/>
                </a:lnTo>
                <a:lnTo>
                  <a:pt x="307464" y="1758432"/>
                </a:lnTo>
                <a:lnTo>
                  <a:pt x="312530" y="1757490"/>
                </a:lnTo>
                <a:lnTo>
                  <a:pt x="316962" y="1756862"/>
                </a:lnTo>
                <a:lnTo>
                  <a:pt x="322028" y="1755605"/>
                </a:lnTo>
                <a:lnTo>
                  <a:pt x="326777" y="1754035"/>
                </a:lnTo>
                <a:lnTo>
                  <a:pt x="331526" y="1751836"/>
                </a:lnTo>
                <a:lnTo>
                  <a:pt x="336274" y="1749637"/>
                </a:lnTo>
                <a:lnTo>
                  <a:pt x="341023" y="1747125"/>
                </a:lnTo>
                <a:lnTo>
                  <a:pt x="346089" y="1743669"/>
                </a:lnTo>
                <a:lnTo>
                  <a:pt x="350838" y="1739900"/>
                </a:lnTo>
                <a:lnTo>
                  <a:pt x="350521" y="1742727"/>
                </a:lnTo>
                <a:lnTo>
                  <a:pt x="348938" y="1749009"/>
                </a:lnTo>
                <a:lnTo>
                  <a:pt x="347989" y="1753407"/>
                </a:lnTo>
                <a:lnTo>
                  <a:pt x="346722" y="1758118"/>
                </a:lnTo>
                <a:lnTo>
                  <a:pt x="345139" y="1763144"/>
                </a:lnTo>
                <a:lnTo>
                  <a:pt x="342606" y="1768484"/>
                </a:lnTo>
                <a:lnTo>
                  <a:pt x="339757" y="1774138"/>
                </a:lnTo>
                <a:lnTo>
                  <a:pt x="336274" y="1779163"/>
                </a:lnTo>
                <a:lnTo>
                  <a:pt x="332159" y="1783875"/>
                </a:lnTo>
                <a:lnTo>
                  <a:pt x="329626" y="1786388"/>
                </a:lnTo>
                <a:lnTo>
                  <a:pt x="327410" y="1788587"/>
                </a:lnTo>
                <a:lnTo>
                  <a:pt x="324877" y="1790471"/>
                </a:lnTo>
                <a:lnTo>
                  <a:pt x="321711" y="1792356"/>
                </a:lnTo>
                <a:lnTo>
                  <a:pt x="318862" y="1793927"/>
                </a:lnTo>
                <a:lnTo>
                  <a:pt x="315379" y="1795497"/>
                </a:lnTo>
                <a:lnTo>
                  <a:pt x="313294" y="1796061"/>
                </a:lnTo>
                <a:lnTo>
                  <a:pt x="324147" y="1864546"/>
                </a:lnTo>
                <a:lnTo>
                  <a:pt x="406919" y="1700746"/>
                </a:lnTo>
                <a:lnTo>
                  <a:pt x="408505" y="1698627"/>
                </a:lnTo>
                <a:lnTo>
                  <a:pt x="419923" y="1704984"/>
                </a:lnTo>
                <a:lnTo>
                  <a:pt x="431023" y="1711340"/>
                </a:lnTo>
                <a:lnTo>
                  <a:pt x="442124" y="1717697"/>
                </a:lnTo>
                <a:lnTo>
                  <a:pt x="452590" y="1724053"/>
                </a:lnTo>
                <a:lnTo>
                  <a:pt x="462422" y="1730728"/>
                </a:lnTo>
                <a:lnTo>
                  <a:pt x="472254" y="1737402"/>
                </a:lnTo>
                <a:lnTo>
                  <a:pt x="481452" y="1744394"/>
                </a:lnTo>
                <a:lnTo>
                  <a:pt x="490333" y="1751386"/>
                </a:lnTo>
                <a:lnTo>
                  <a:pt x="499213" y="1758378"/>
                </a:lnTo>
                <a:lnTo>
                  <a:pt x="507459" y="1766324"/>
                </a:lnTo>
                <a:lnTo>
                  <a:pt x="515071" y="1773634"/>
                </a:lnTo>
                <a:lnTo>
                  <a:pt x="522683" y="1781579"/>
                </a:lnTo>
                <a:lnTo>
                  <a:pt x="529978" y="1789525"/>
                </a:lnTo>
                <a:lnTo>
                  <a:pt x="536638" y="1797788"/>
                </a:lnTo>
                <a:lnTo>
                  <a:pt x="542981" y="1806688"/>
                </a:lnTo>
                <a:lnTo>
                  <a:pt x="549008" y="1815269"/>
                </a:lnTo>
                <a:lnTo>
                  <a:pt x="554399" y="1824804"/>
                </a:lnTo>
                <a:lnTo>
                  <a:pt x="559791" y="1834021"/>
                </a:lnTo>
                <a:lnTo>
                  <a:pt x="564548" y="1844191"/>
                </a:lnTo>
                <a:lnTo>
                  <a:pt x="569306" y="1854043"/>
                </a:lnTo>
                <a:lnTo>
                  <a:pt x="573112" y="1864532"/>
                </a:lnTo>
                <a:lnTo>
                  <a:pt x="577235" y="1875656"/>
                </a:lnTo>
                <a:lnTo>
                  <a:pt x="580407" y="1886779"/>
                </a:lnTo>
                <a:lnTo>
                  <a:pt x="583578" y="1898539"/>
                </a:lnTo>
                <a:lnTo>
                  <a:pt x="586115" y="1910616"/>
                </a:lnTo>
                <a:lnTo>
                  <a:pt x="588653" y="1923011"/>
                </a:lnTo>
                <a:lnTo>
                  <a:pt x="590556" y="1936042"/>
                </a:lnTo>
                <a:lnTo>
                  <a:pt x="592142" y="1949391"/>
                </a:lnTo>
                <a:lnTo>
                  <a:pt x="593410" y="1963375"/>
                </a:lnTo>
                <a:lnTo>
                  <a:pt x="594679" y="1977677"/>
                </a:lnTo>
                <a:lnTo>
                  <a:pt x="594996" y="1992933"/>
                </a:lnTo>
                <a:lnTo>
                  <a:pt x="595313" y="2008188"/>
                </a:lnTo>
                <a:lnTo>
                  <a:pt x="0" y="2008188"/>
                </a:lnTo>
                <a:lnTo>
                  <a:pt x="0" y="1992297"/>
                </a:lnTo>
                <a:lnTo>
                  <a:pt x="317" y="1976724"/>
                </a:lnTo>
                <a:lnTo>
                  <a:pt x="952" y="1962104"/>
                </a:lnTo>
                <a:lnTo>
                  <a:pt x="2220" y="1947802"/>
                </a:lnTo>
                <a:lnTo>
                  <a:pt x="3172" y="1934135"/>
                </a:lnTo>
                <a:lnTo>
                  <a:pt x="4440" y="1920787"/>
                </a:lnTo>
                <a:lnTo>
                  <a:pt x="6343" y="1907438"/>
                </a:lnTo>
                <a:lnTo>
                  <a:pt x="8563" y="1895361"/>
                </a:lnTo>
                <a:lnTo>
                  <a:pt x="10784" y="1883601"/>
                </a:lnTo>
                <a:lnTo>
                  <a:pt x="13321" y="1872159"/>
                </a:lnTo>
                <a:lnTo>
                  <a:pt x="16492" y="1861036"/>
                </a:lnTo>
                <a:lnTo>
                  <a:pt x="19664" y="1850547"/>
                </a:lnTo>
                <a:lnTo>
                  <a:pt x="23787" y="1840059"/>
                </a:lnTo>
                <a:lnTo>
                  <a:pt x="27910" y="1830524"/>
                </a:lnTo>
                <a:lnTo>
                  <a:pt x="32351" y="1820672"/>
                </a:lnTo>
                <a:lnTo>
                  <a:pt x="37425" y="1811773"/>
                </a:lnTo>
                <a:lnTo>
                  <a:pt x="43134" y="1802556"/>
                </a:lnTo>
                <a:lnTo>
                  <a:pt x="48843" y="1794292"/>
                </a:lnTo>
                <a:lnTo>
                  <a:pt x="55186" y="1786029"/>
                </a:lnTo>
                <a:lnTo>
                  <a:pt x="62164" y="1777766"/>
                </a:lnTo>
                <a:lnTo>
                  <a:pt x="69459" y="1770138"/>
                </a:lnTo>
                <a:lnTo>
                  <a:pt x="77070" y="1762510"/>
                </a:lnTo>
                <a:lnTo>
                  <a:pt x="85317" y="1755200"/>
                </a:lnTo>
                <a:lnTo>
                  <a:pt x="94514" y="1748208"/>
                </a:lnTo>
                <a:lnTo>
                  <a:pt x="103712" y="1741534"/>
                </a:lnTo>
                <a:lnTo>
                  <a:pt x="113544" y="1734859"/>
                </a:lnTo>
                <a:lnTo>
                  <a:pt x="124010" y="1728185"/>
                </a:lnTo>
                <a:lnTo>
                  <a:pt x="135111" y="1721828"/>
                </a:lnTo>
                <a:lnTo>
                  <a:pt x="146846" y="1715472"/>
                </a:lnTo>
                <a:lnTo>
                  <a:pt x="159215" y="1709115"/>
                </a:lnTo>
                <a:lnTo>
                  <a:pt x="171902" y="1703077"/>
                </a:lnTo>
                <a:lnTo>
                  <a:pt x="185540" y="1697038"/>
                </a:lnTo>
                <a:close/>
                <a:moveTo>
                  <a:pt x="1733551" y="1376363"/>
                </a:moveTo>
                <a:lnTo>
                  <a:pt x="1742737" y="1376998"/>
                </a:lnTo>
                <a:lnTo>
                  <a:pt x="1752557" y="1378268"/>
                </a:lnTo>
                <a:lnTo>
                  <a:pt x="1763644" y="1380491"/>
                </a:lnTo>
                <a:lnTo>
                  <a:pt x="1774731" y="1383348"/>
                </a:lnTo>
                <a:lnTo>
                  <a:pt x="1780433" y="1384936"/>
                </a:lnTo>
                <a:lnTo>
                  <a:pt x="1786135" y="1387158"/>
                </a:lnTo>
                <a:lnTo>
                  <a:pt x="1791520" y="1389063"/>
                </a:lnTo>
                <a:lnTo>
                  <a:pt x="1797222" y="1391603"/>
                </a:lnTo>
                <a:lnTo>
                  <a:pt x="1802924" y="1394461"/>
                </a:lnTo>
                <a:lnTo>
                  <a:pt x="1808309" y="1397001"/>
                </a:lnTo>
                <a:lnTo>
                  <a:pt x="1813694" y="1400493"/>
                </a:lnTo>
                <a:lnTo>
                  <a:pt x="1819079" y="1403986"/>
                </a:lnTo>
                <a:lnTo>
                  <a:pt x="1823831" y="1407796"/>
                </a:lnTo>
                <a:lnTo>
                  <a:pt x="1828582" y="1411606"/>
                </a:lnTo>
                <a:lnTo>
                  <a:pt x="1833334" y="1416051"/>
                </a:lnTo>
                <a:lnTo>
                  <a:pt x="1837769" y="1421131"/>
                </a:lnTo>
                <a:lnTo>
                  <a:pt x="1841570" y="1426211"/>
                </a:lnTo>
                <a:lnTo>
                  <a:pt x="1845371" y="1431608"/>
                </a:lnTo>
                <a:lnTo>
                  <a:pt x="1848222" y="1437006"/>
                </a:lnTo>
                <a:lnTo>
                  <a:pt x="1851390" y="1443038"/>
                </a:lnTo>
                <a:lnTo>
                  <a:pt x="1853607" y="1449388"/>
                </a:lnTo>
                <a:lnTo>
                  <a:pt x="1855508" y="1456373"/>
                </a:lnTo>
                <a:lnTo>
                  <a:pt x="1857408" y="1463676"/>
                </a:lnTo>
                <a:lnTo>
                  <a:pt x="1858359" y="1471296"/>
                </a:lnTo>
                <a:lnTo>
                  <a:pt x="1858675" y="1479233"/>
                </a:lnTo>
                <a:lnTo>
                  <a:pt x="1858675" y="1487488"/>
                </a:lnTo>
                <a:lnTo>
                  <a:pt x="1858042" y="1496378"/>
                </a:lnTo>
                <a:lnTo>
                  <a:pt x="1856775" y="1505586"/>
                </a:lnTo>
                <a:lnTo>
                  <a:pt x="1857408" y="1505586"/>
                </a:lnTo>
                <a:lnTo>
                  <a:pt x="1858992" y="1506221"/>
                </a:lnTo>
                <a:lnTo>
                  <a:pt x="1861210" y="1507491"/>
                </a:lnTo>
                <a:lnTo>
                  <a:pt x="1864377" y="1509713"/>
                </a:lnTo>
                <a:lnTo>
                  <a:pt x="1865644" y="1511301"/>
                </a:lnTo>
                <a:lnTo>
                  <a:pt x="1866912" y="1512888"/>
                </a:lnTo>
                <a:lnTo>
                  <a:pt x="1868179" y="1514793"/>
                </a:lnTo>
                <a:lnTo>
                  <a:pt x="1869446" y="1517651"/>
                </a:lnTo>
                <a:lnTo>
                  <a:pt x="1870396" y="1520191"/>
                </a:lnTo>
                <a:lnTo>
                  <a:pt x="1871030" y="1523683"/>
                </a:lnTo>
                <a:lnTo>
                  <a:pt x="1871663" y="1527176"/>
                </a:lnTo>
                <a:lnTo>
                  <a:pt x="1871663" y="1531621"/>
                </a:lnTo>
                <a:lnTo>
                  <a:pt x="1871663" y="1539558"/>
                </a:lnTo>
                <a:lnTo>
                  <a:pt x="1871030" y="1546543"/>
                </a:lnTo>
                <a:lnTo>
                  <a:pt x="1870079" y="1552893"/>
                </a:lnTo>
                <a:lnTo>
                  <a:pt x="1868495" y="1557973"/>
                </a:lnTo>
                <a:lnTo>
                  <a:pt x="1866912" y="1562418"/>
                </a:lnTo>
                <a:lnTo>
                  <a:pt x="1865011" y="1566228"/>
                </a:lnTo>
                <a:lnTo>
                  <a:pt x="1863110" y="1569721"/>
                </a:lnTo>
                <a:lnTo>
                  <a:pt x="1860576" y="1572578"/>
                </a:lnTo>
                <a:lnTo>
                  <a:pt x="1858359" y="1575753"/>
                </a:lnTo>
                <a:lnTo>
                  <a:pt x="1857092" y="1577341"/>
                </a:lnTo>
                <a:lnTo>
                  <a:pt x="1855508" y="1579881"/>
                </a:lnTo>
                <a:lnTo>
                  <a:pt x="1854241" y="1582421"/>
                </a:lnTo>
                <a:lnTo>
                  <a:pt x="1853290" y="1585596"/>
                </a:lnTo>
                <a:lnTo>
                  <a:pt x="1852340" y="1589406"/>
                </a:lnTo>
                <a:lnTo>
                  <a:pt x="1851707" y="1593851"/>
                </a:lnTo>
                <a:lnTo>
                  <a:pt x="1851073" y="1598931"/>
                </a:lnTo>
                <a:lnTo>
                  <a:pt x="1850439" y="1603693"/>
                </a:lnTo>
                <a:lnTo>
                  <a:pt x="1848856" y="1608773"/>
                </a:lnTo>
                <a:lnTo>
                  <a:pt x="1847588" y="1614171"/>
                </a:lnTo>
                <a:lnTo>
                  <a:pt x="1846005" y="1619568"/>
                </a:lnTo>
                <a:lnTo>
                  <a:pt x="1844104" y="1624966"/>
                </a:lnTo>
                <a:lnTo>
                  <a:pt x="1839669" y="1635444"/>
                </a:lnTo>
                <a:lnTo>
                  <a:pt x="1834284" y="1646239"/>
                </a:lnTo>
                <a:lnTo>
                  <a:pt x="1831433" y="1651636"/>
                </a:lnTo>
                <a:lnTo>
                  <a:pt x="1827949" y="1657034"/>
                </a:lnTo>
                <a:lnTo>
                  <a:pt x="1824781" y="1661796"/>
                </a:lnTo>
                <a:lnTo>
                  <a:pt x="1821296" y="1666876"/>
                </a:lnTo>
                <a:lnTo>
                  <a:pt x="1817178" y="1671956"/>
                </a:lnTo>
                <a:lnTo>
                  <a:pt x="1813694" y="1676719"/>
                </a:lnTo>
                <a:lnTo>
                  <a:pt x="1809576" y="1681164"/>
                </a:lnTo>
                <a:lnTo>
                  <a:pt x="1805458" y="1685926"/>
                </a:lnTo>
                <a:lnTo>
                  <a:pt x="1801023" y="1690371"/>
                </a:lnTo>
                <a:lnTo>
                  <a:pt x="1796588" y="1694181"/>
                </a:lnTo>
                <a:lnTo>
                  <a:pt x="1791837" y="1698309"/>
                </a:lnTo>
                <a:lnTo>
                  <a:pt x="1787085" y="1702119"/>
                </a:lnTo>
                <a:lnTo>
                  <a:pt x="1782333" y="1705294"/>
                </a:lnTo>
                <a:lnTo>
                  <a:pt x="1777265" y="1708469"/>
                </a:lnTo>
                <a:lnTo>
                  <a:pt x="1771880" y="1711009"/>
                </a:lnTo>
                <a:lnTo>
                  <a:pt x="1767128" y="1713549"/>
                </a:lnTo>
                <a:lnTo>
                  <a:pt x="1761743" y="1715771"/>
                </a:lnTo>
                <a:lnTo>
                  <a:pt x="1756041" y="1717676"/>
                </a:lnTo>
                <a:lnTo>
                  <a:pt x="1750656" y="1718946"/>
                </a:lnTo>
                <a:lnTo>
                  <a:pt x="1744954" y="1719899"/>
                </a:lnTo>
                <a:lnTo>
                  <a:pt x="1739253" y="1720534"/>
                </a:lnTo>
                <a:lnTo>
                  <a:pt x="1733551" y="1720851"/>
                </a:lnTo>
                <a:lnTo>
                  <a:pt x="1728166" y="1720534"/>
                </a:lnTo>
                <a:lnTo>
                  <a:pt x="1722464" y="1719899"/>
                </a:lnTo>
                <a:lnTo>
                  <a:pt x="1716762" y="1718946"/>
                </a:lnTo>
                <a:lnTo>
                  <a:pt x="1711060" y="1717676"/>
                </a:lnTo>
                <a:lnTo>
                  <a:pt x="1705675" y="1715771"/>
                </a:lnTo>
                <a:lnTo>
                  <a:pt x="1700290" y="1713549"/>
                </a:lnTo>
                <a:lnTo>
                  <a:pt x="1694904" y="1711009"/>
                </a:lnTo>
                <a:lnTo>
                  <a:pt x="1690153" y="1708469"/>
                </a:lnTo>
                <a:lnTo>
                  <a:pt x="1685085" y="1705294"/>
                </a:lnTo>
                <a:lnTo>
                  <a:pt x="1680016" y="1702119"/>
                </a:lnTo>
                <a:lnTo>
                  <a:pt x="1675265" y="1698309"/>
                </a:lnTo>
                <a:lnTo>
                  <a:pt x="1670830" y="1694181"/>
                </a:lnTo>
                <a:lnTo>
                  <a:pt x="1666395" y="1690371"/>
                </a:lnTo>
                <a:lnTo>
                  <a:pt x="1661960" y="1685926"/>
                </a:lnTo>
                <a:lnTo>
                  <a:pt x="1657842" y="1681164"/>
                </a:lnTo>
                <a:lnTo>
                  <a:pt x="1653724" y="1676719"/>
                </a:lnTo>
                <a:lnTo>
                  <a:pt x="1649606" y="1671956"/>
                </a:lnTo>
                <a:lnTo>
                  <a:pt x="1646122" y="1666876"/>
                </a:lnTo>
                <a:lnTo>
                  <a:pt x="1642637" y="1661796"/>
                </a:lnTo>
                <a:lnTo>
                  <a:pt x="1639469" y="1657034"/>
                </a:lnTo>
                <a:lnTo>
                  <a:pt x="1635985" y="1651636"/>
                </a:lnTo>
                <a:lnTo>
                  <a:pt x="1633134" y="1646239"/>
                </a:lnTo>
                <a:lnTo>
                  <a:pt x="1627749" y="1635444"/>
                </a:lnTo>
                <a:lnTo>
                  <a:pt x="1623314" y="1624966"/>
                </a:lnTo>
                <a:lnTo>
                  <a:pt x="1621413" y="1619568"/>
                </a:lnTo>
                <a:lnTo>
                  <a:pt x="1619830" y="1614171"/>
                </a:lnTo>
                <a:lnTo>
                  <a:pt x="1618246" y="1608773"/>
                </a:lnTo>
                <a:lnTo>
                  <a:pt x="1616979" y="1603693"/>
                </a:lnTo>
                <a:lnTo>
                  <a:pt x="1616028" y="1598931"/>
                </a:lnTo>
                <a:lnTo>
                  <a:pt x="1615395" y="1593851"/>
                </a:lnTo>
                <a:lnTo>
                  <a:pt x="1614761" y="1589406"/>
                </a:lnTo>
                <a:lnTo>
                  <a:pt x="1614128" y="1585596"/>
                </a:lnTo>
                <a:lnTo>
                  <a:pt x="1612861" y="1582421"/>
                </a:lnTo>
                <a:lnTo>
                  <a:pt x="1611593" y="1579881"/>
                </a:lnTo>
                <a:lnTo>
                  <a:pt x="1610326" y="1577341"/>
                </a:lnTo>
                <a:lnTo>
                  <a:pt x="1609059" y="1575753"/>
                </a:lnTo>
                <a:lnTo>
                  <a:pt x="1606842" y="1572578"/>
                </a:lnTo>
                <a:lnTo>
                  <a:pt x="1604308" y="1569721"/>
                </a:lnTo>
                <a:lnTo>
                  <a:pt x="1602090" y="1566228"/>
                </a:lnTo>
                <a:lnTo>
                  <a:pt x="1600506" y="1562418"/>
                </a:lnTo>
                <a:lnTo>
                  <a:pt x="1598606" y="1557973"/>
                </a:lnTo>
                <a:lnTo>
                  <a:pt x="1597339" y="1552893"/>
                </a:lnTo>
                <a:lnTo>
                  <a:pt x="1596388" y="1546543"/>
                </a:lnTo>
                <a:lnTo>
                  <a:pt x="1595755" y="1539558"/>
                </a:lnTo>
                <a:lnTo>
                  <a:pt x="1595438" y="1531621"/>
                </a:lnTo>
                <a:lnTo>
                  <a:pt x="1595755" y="1527176"/>
                </a:lnTo>
                <a:lnTo>
                  <a:pt x="1596072" y="1523683"/>
                </a:lnTo>
                <a:lnTo>
                  <a:pt x="1596705" y="1520191"/>
                </a:lnTo>
                <a:lnTo>
                  <a:pt x="1597656" y="1517651"/>
                </a:lnTo>
                <a:lnTo>
                  <a:pt x="1598923" y="1514793"/>
                </a:lnTo>
                <a:lnTo>
                  <a:pt x="1600506" y="1512888"/>
                </a:lnTo>
                <a:lnTo>
                  <a:pt x="1601774" y="1511301"/>
                </a:lnTo>
                <a:lnTo>
                  <a:pt x="1603041" y="1509713"/>
                </a:lnTo>
                <a:lnTo>
                  <a:pt x="1605575" y="1507491"/>
                </a:lnTo>
                <a:lnTo>
                  <a:pt x="1608426" y="1506221"/>
                </a:lnTo>
                <a:lnTo>
                  <a:pt x="1610010" y="1505586"/>
                </a:lnTo>
                <a:lnTo>
                  <a:pt x="1610643" y="1505586"/>
                </a:lnTo>
                <a:lnTo>
                  <a:pt x="1609376" y="1496378"/>
                </a:lnTo>
                <a:lnTo>
                  <a:pt x="1608743" y="1487488"/>
                </a:lnTo>
                <a:lnTo>
                  <a:pt x="1608426" y="1479233"/>
                </a:lnTo>
                <a:lnTo>
                  <a:pt x="1609059" y="1471296"/>
                </a:lnTo>
                <a:lnTo>
                  <a:pt x="1610010" y="1463676"/>
                </a:lnTo>
                <a:lnTo>
                  <a:pt x="1611277" y="1456373"/>
                </a:lnTo>
                <a:lnTo>
                  <a:pt x="1613494" y="1449388"/>
                </a:lnTo>
                <a:lnTo>
                  <a:pt x="1616028" y="1443038"/>
                </a:lnTo>
                <a:lnTo>
                  <a:pt x="1618879" y="1437006"/>
                </a:lnTo>
                <a:lnTo>
                  <a:pt x="1622047" y="1431608"/>
                </a:lnTo>
                <a:lnTo>
                  <a:pt x="1625848" y="1426211"/>
                </a:lnTo>
                <a:lnTo>
                  <a:pt x="1629649" y="1421131"/>
                </a:lnTo>
                <a:lnTo>
                  <a:pt x="1634084" y="1416051"/>
                </a:lnTo>
                <a:lnTo>
                  <a:pt x="1638519" y="1411606"/>
                </a:lnTo>
                <a:lnTo>
                  <a:pt x="1643271" y="1407796"/>
                </a:lnTo>
                <a:lnTo>
                  <a:pt x="1648339" y="1403986"/>
                </a:lnTo>
                <a:lnTo>
                  <a:pt x="1653407" y="1400493"/>
                </a:lnTo>
                <a:lnTo>
                  <a:pt x="1658792" y="1397001"/>
                </a:lnTo>
                <a:lnTo>
                  <a:pt x="1664494" y="1394461"/>
                </a:lnTo>
                <a:lnTo>
                  <a:pt x="1670196" y="1391603"/>
                </a:lnTo>
                <a:lnTo>
                  <a:pt x="1675581" y="1389063"/>
                </a:lnTo>
                <a:lnTo>
                  <a:pt x="1681283" y="1387158"/>
                </a:lnTo>
                <a:lnTo>
                  <a:pt x="1686985" y="1384936"/>
                </a:lnTo>
                <a:lnTo>
                  <a:pt x="1692687" y="1383348"/>
                </a:lnTo>
                <a:lnTo>
                  <a:pt x="1703774" y="1380491"/>
                </a:lnTo>
                <a:lnTo>
                  <a:pt x="1714228" y="1378268"/>
                </a:lnTo>
                <a:lnTo>
                  <a:pt x="1724364" y="1376998"/>
                </a:lnTo>
                <a:lnTo>
                  <a:pt x="1733551" y="1376363"/>
                </a:lnTo>
                <a:close/>
                <a:moveTo>
                  <a:pt x="1015207" y="1376363"/>
                </a:moveTo>
                <a:lnTo>
                  <a:pt x="1024446" y="1376998"/>
                </a:lnTo>
                <a:lnTo>
                  <a:pt x="1034641" y="1378268"/>
                </a:lnTo>
                <a:lnTo>
                  <a:pt x="1045473" y="1380491"/>
                </a:lnTo>
                <a:lnTo>
                  <a:pt x="1056624" y="1383348"/>
                </a:lnTo>
                <a:lnTo>
                  <a:pt x="1062358" y="1384936"/>
                </a:lnTo>
                <a:lnTo>
                  <a:pt x="1068093" y="1387158"/>
                </a:lnTo>
                <a:lnTo>
                  <a:pt x="1073828" y="1389063"/>
                </a:lnTo>
                <a:lnTo>
                  <a:pt x="1079562" y="1391603"/>
                </a:lnTo>
                <a:lnTo>
                  <a:pt x="1084978" y="1394461"/>
                </a:lnTo>
                <a:lnTo>
                  <a:pt x="1090713" y="1397001"/>
                </a:lnTo>
                <a:lnTo>
                  <a:pt x="1095811" y="1400493"/>
                </a:lnTo>
                <a:lnTo>
                  <a:pt x="1100908" y="1403986"/>
                </a:lnTo>
                <a:lnTo>
                  <a:pt x="1106006" y="1407796"/>
                </a:lnTo>
                <a:lnTo>
                  <a:pt x="1111103" y="1411606"/>
                </a:lnTo>
                <a:lnTo>
                  <a:pt x="1115245" y="1416051"/>
                </a:lnTo>
                <a:lnTo>
                  <a:pt x="1119705" y="1421131"/>
                </a:lnTo>
                <a:lnTo>
                  <a:pt x="1123847" y="1426211"/>
                </a:lnTo>
                <a:lnTo>
                  <a:pt x="1127351" y="1431608"/>
                </a:lnTo>
                <a:lnTo>
                  <a:pt x="1130856" y="1437006"/>
                </a:lnTo>
                <a:lnTo>
                  <a:pt x="1133723" y="1443038"/>
                </a:lnTo>
                <a:lnTo>
                  <a:pt x="1136272" y="1449388"/>
                </a:lnTo>
                <a:lnTo>
                  <a:pt x="1138183" y="1456373"/>
                </a:lnTo>
                <a:lnTo>
                  <a:pt x="1139776" y="1463676"/>
                </a:lnTo>
                <a:lnTo>
                  <a:pt x="1140732" y="1471296"/>
                </a:lnTo>
                <a:lnTo>
                  <a:pt x="1141051" y="1479233"/>
                </a:lnTo>
                <a:lnTo>
                  <a:pt x="1141051" y="1487488"/>
                </a:lnTo>
                <a:lnTo>
                  <a:pt x="1140414" y="1496378"/>
                </a:lnTo>
                <a:lnTo>
                  <a:pt x="1139139" y="1505586"/>
                </a:lnTo>
                <a:lnTo>
                  <a:pt x="1139776" y="1505586"/>
                </a:lnTo>
                <a:lnTo>
                  <a:pt x="1141369" y="1506221"/>
                </a:lnTo>
                <a:lnTo>
                  <a:pt x="1143918" y="1507491"/>
                </a:lnTo>
                <a:lnTo>
                  <a:pt x="1146467" y="1509713"/>
                </a:lnTo>
                <a:lnTo>
                  <a:pt x="1148060" y="1511301"/>
                </a:lnTo>
                <a:lnTo>
                  <a:pt x="1149653" y="1512888"/>
                </a:lnTo>
                <a:lnTo>
                  <a:pt x="1150609" y="1514793"/>
                </a:lnTo>
                <a:lnTo>
                  <a:pt x="1151883" y="1517651"/>
                </a:lnTo>
                <a:lnTo>
                  <a:pt x="1152839" y="1520191"/>
                </a:lnTo>
                <a:lnTo>
                  <a:pt x="1153476" y="1523683"/>
                </a:lnTo>
                <a:lnTo>
                  <a:pt x="1153795" y="1527176"/>
                </a:lnTo>
                <a:lnTo>
                  <a:pt x="1154113" y="1531621"/>
                </a:lnTo>
                <a:lnTo>
                  <a:pt x="1153795" y="1539558"/>
                </a:lnTo>
                <a:lnTo>
                  <a:pt x="1153157" y="1546543"/>
                </a:lnTo>
                <a:lnTo>
                  <a:pt x="1152202" y="1552893"/>
                </a:lnTo>
                <a:lnTo>
                  <a:pt x="1150927" y="1557973"/>
                </a:lnTo>
                <a:lnTo>
                  <a:pt x="1149653" y="1562418"/>
                </a:lnTo>
                <a:lnTo>
                  <a:pt x="1147423" y="1566228"/>
                </a:lnTo>
                <a:lnTo>
                  <a:pt x="1145193" y="1569721"/>
                </a:lnTo>
                <a:lnTo>
                  <a:pt x="1142962" y="1572578"/>
                </a:lnTo>
                <a:lnTo>
                  <a:pt x="1140414" y="1575753"/>
                </a:lnTo>
                <a:lnTo>
                  <a:pt x="1139139" y="1577341"/>
                </a:lnTo>
                <a:lnTo>
                  <a:pt x="1137865" y="1579881"/>
                </a:lnTo>
                <a:lnTo>
                  <a:pt x="1136909" y="1582421"/>
                </a:lnTo>
                <a:lnTo>
                  <a:pt x="1135953" y="1585596"/>
                </a:lnTo>
                <a:lnTo>
                  <a:pt x="1134679" y="1589406"/>
                </a:lnTo>
                <a:lnTo>
                  <a:pt x="1134042" y="1593851"/>
                </a:lnTo>
                <a:lnTo>
                  <a:pt x="1133405" y="1598931"/>
                </a:lnTo>
                <a:lnTo>
                  <a:pt x="1132449" y="1603693"/>
                </a:lnTo>
                <a:lnTo>
                  <a:pt x="1131493" y="1608773"/>
                </a:lnTo>
                <a:lnTo>
                  <a:pt x="1129900" y="1614171"/>
                </a:lnTo>
                <a:lnTo>
                  <a:pt x="1127989" y="1619568"/>
                </a:lnTo>
                <a:lnTo>
                  <a:pt x="1126396" y="1624966"/>
                </a:lnTo>
                <a:lnTo>
                  <a:pt x="1121617" y="1635444"/>
                </a:lnTo>
                <a:lnTo>
                  <a:pt x="1116519" y="1646239"/>
                </a:lnTo>
                <a:lnTo>
                  <a:pt x="1113333" y="1651636"/>
                </a:lnTo>
                <a:lnTo>
                  <a:pt x="1110466" y="1657034"/>
                </a:lnTo>
                <a:lnTo>
                  <a:pt x="1106961" y="1661796"/>
                </a:lnTo>
                <a:lnTo>
                  <a:pt x="1103457" y="1666876"/>
                </a:lnTo>
                <a:lnTo>
                  <a:pt x="1099634" y="1671956"/>
                </a:lnTo>
                <a:lnTo>
                  <a:pt x="1095492" y="1676719"/>
                </a:lnTo>
                <a:lnTo>
                  <a:pt x="1091669" y="1681164"/>
                </a:lnTo>
                <a:lnTo>
                  <a:pt x="1087527" y="1685926"/>
                </a:lnTo>
                <a:lnTo>
                  <a:pt x="1083067" y="1690371"/>
                </a:lnTo>
                <a:lnTo>
                  <a:pt x="1078607" y="1694181"/>
                </a:lnTo>
                <a:lnTo>
                  <a:pt x="1073828" y="1698309"/>
                </a:lnTo>
                <a:lnTo>
                  <a:pt x="1069049" y="1702119"/>
                </a:lnTo>
                <a:lnTo>
                  <a:pt x="1063951" y="1705294"/>
                </a:lnTo>
                <a:lnTo>
                  <a:pt x="1059172" y="1708469"/>
                </a:lnTo>
                <a:lnTo>
                  <a:pt x="1054075" y="1711009"/>
                </a:lnTo>
                <a:lnTo>
                  <a:pt x="1048659" y="1713549"/>
                </a:lnTo>
                <a:lnTo>
                  <a:pt x="1043243" y="1715771"/>
                </a:lnTo>
                <a:lnTo>
                  <a:pt x="1037827" y="1717676"/>
                </a:lnTo>
                <a:lnTo>
                  <a:pt x="1032411" y="1718946"/>
                </a:lnTo>
                <a:lnTo>
                  <a:pt x="1026995" y="1719899"/>
                </a:lnTo>
                <a:lnTo>
                  <a:pt x="1020941" y="1720534"/>
                </a:lnTo>
                <a:lnTo>
                  <a:pt x="1015207" y="1720851"/>
                </a:lnTo>
                <a:lnTo>
                  <a:pt x="1009472" y="1720534"/>
                </a:lnTo>
                <a:lnTo>
                  <a:pt x="1003737" y="1719899"/>
                </a:lnTo>
                <a:lnTo>
                  <a:pt x="998003" y="1718946"/>
                </a:lnTo>
                <a:lnTo>
                  <a:pt x="992587" y="1717676"/>
                </a:lnTo>
                <a:lnTo>
                  <a:pt x="987489" y="1715771"/>
                </a:lnTo>
                <a:lnTo>
                  <a:pt x="982073" y="1713549"/>
                </a:lnTo>
                <a:lnTo>
                  <a:pt x="976657" y="1711009"/>
                </a:lnTo>
                <a:lnTo>
                  <a:pt x="971559" y="1708469"/>
                </a:lnTo>
                <a:lnTo>
                  <a:pt x="966462" y="1705294"/>
                </a:lnTo>
                <a:lnTo>
                  <a:pt x="961683" y="1702119"/>
                </a:lnTo>
                <a:lnTo>
                  <a:pt x="956904" y="1698309"/>
                </a:lnTo>
                <a:lnTo>
                  <a:pt x="952125" y="1694181"/>
                </a:lnTo>
                <a:lnTo>
                  <a:pt x="947346" y="1690371"/>
                </a:lnTo>
                <a:lnTo>
                  <a:pt x="943204" y="1685926"/>
                </a:lnTo>
                <a:lnTo>
                  <a:pt x="939063" y="1681164"/>
                </a:lnTo>
                <a:lnTo>
                  <a:pt x="934602" y="1676719"/>
                </a:lnTo>
                <a:lnTo>
                  <a:pt x="931098" y="1671956"/>
                </a:lnTo>
                <a:lnTo>
                  <a:pt x="927275" y="1666876"/>
                </a:lnTo>
                <a:lnTo>
                  <a:pt x="923770" y="1661796"/>
                </a:lnTo>
                <a:lnTo>
                  <a:pt x="920266" y="1657034"/>
                </a:lnTo>
                <a:lnTo>
                  <a:pt x="914212" y="1646239"/>
                </a:lnTo>
                <a:lnTo>
                  <a:pt x="908796" y="1635444"/>
                </a:lnTo>
                <a:lnTo>
                  <a:pt x="904336" y="1624966"/>
                </a:lnTo>
                <a:lnTo>
                  <a:pt x="902424" y="1619568"/>
                </a:lnTo>
                <a:lnTo>
                  <a:pt x="900832" y="1614171"/>
                </a:lnTo>
                <a:lnTo>
                  <a:pt x="899239" y="1608773"/>
                </a:lnTo>
                <a:lnTo>
                  <a:pt x="898283" y="1603693"/>
                </a:lnTo>
                <a:lnTo>
                  <a:pt x="897327" y="1598931"/>
                </a:lnTo>
                <a:lnTo>
                  <a:pt x="896690" y="1593851"/>
                </a:lnTo>
                <a:lnTo>
                  <a:pt x="895734" y="1589406"/>
                </a:lnTo>
                <a:lnTo>
                  <a:pt x="894778" y="1585596"/>
                </a:lnTo>
                <a:lnTo>
                  <a:pt x="893822" y="1582421"/>
                </a:lnTo>
                <a:lnTo>
                  <a:pt x="892548" y="1579881"/>
                </a:lnTo>
                <a:lnTo>
                  <a:pt x="891592" y="1577341"/>
                </a:lnTo>
                <a:lnTo>
                  <a:pt x="890318" y="1575753"/>
                </a:lnTo>
                <a:lnTo>
                  <a:pt x="887451" y="1572578"/>
                </a:lnTo>
                <a:lnTo>
                  <a:pt x="885220" y="1569721"/>
                </a:lnTo>
                <a:lnTo>
                  <a:pt x="882990" y="1566228"/>
                </a:lnTo>
                <a:lnTo>
                  <a:pt x="881079" y="1562418"/>
                </a:lnTo>
                <a:lnTo>
                  <a:pt x="879486" y="1557973"/>
                </a:lnTo>
                <a:lnTo>
                  <a:pt x="878211" y="1552893"/>
                </a:lnTo>
                <a:lnTo>
                  <a:pt x="877256" y="1546543"/>
                </a:lnTo>
                <a:lnTo>
                  <a:pt x="876300" y="1539558"/>
                </a:lnTo>
                <a:lnTo>
                  <a:pt x="876300" y="1531621"/>
                </a:lnTo>
                <a:lnTo>
                  <a:pt x="876300" y="1527176"/>
                </a:lnTo>
                <a:lnTo>
                  <a:pt x="877256" y="1523683"/>
                </a:lnTo>
                <a:lnTo>
                  <a:pt x="877893" y="1520191"/>
                </a:lnTo>
                <a:lnTo>
                  <a:pt x="878849" y="1517651"/>
                </a:lnTo>
                <a:lnTo>
                  <a:pt x="879804" y="1514793"/>
                </a:lnTo>
                <a:lnTo>
                  <a:pt x="881079" y="1512888"/>
                </a:lnTo>
                <a:lnTo>
                  <a:pt x="882353" y="1511301"/>
                </a:lnTo>
                <a:lnTo>
                  <a:pt x="883946" y="1509713"/>
                </a:lnTo>
                <a:lnTo>
                  <a:pt x="886813" y="1507491"/>
                </a:lnTo>
                <a:lnTo>
                  <a:pt x="889044" y="1506221"/>
                </a:lnTo>
                <a:lnTo>
                  <a:pt x="890955" y="1505586"/>
                </a:lnTo>
                <a:lnTo>
                  <a:pt x="891592" y="1505586"/>
                </a:lnTo>
                <a:lnTo>
                  <a:pt x="890318" y="1496378"/>
                </a:lnTo>
                <a:lnTo>
                  <a:pt x="889362" y="1487488"/>
                </a:lnTo>
                <a:lnTo>
                  <a:pt x="889362" y="1479233"/>
                </a:lnTo>
                <a:lnTo>
                  <a:pt x="889999" y="1471296"/>
                </a:lnTo>
                <a:lnTo>
                  <a:pt x="890955" y="1463676"/>
                </a:lnTo>
                <a:lnTo>
                  <a:pt x="892548" y="1456373"/>
                </a:lnTo>
                <a:lnTo>
                  <a:pt x="894460" y="1449388"/>
                </a:lnTo>
                <a:lnTo>
                  <a:pt x="897008" y="1443038"/>
                </a:lnTo>
                <a:lnTo>
                  <a:pt x="899876" y="1437006"/>
                </a:lnTo>
                <a:lnTo>
                  <a:pt x="903380" y="1431608"/>
                </a:lnTo>
                <a:lnTo>
                  <a:pt x="906885" y="1426211"/>
                </a:lnTo>
                <a:lnTo>
                  <a:pt x="910708" y="1421131"/>
                </a:lnTo>
                <a:lnTo>
                  <a:pt x="914850" y="1416051"/>
                </a:lnTo>
                <a:lnTo>
                  <a:pt x="919629" y="1411606"/>
                </a:lnTo>
                <a:lnTo>
                  <a:pt x="924407" y="1407796"/>
                </a:lnTo>
                <a:lnTo>
                  <a:pt x="929505" y="1403986"/>
                </a:lnTo>
                <a:lnTo>
                  <a:pt x="934602" y="1400493"/>
                </a:lnTo>
                <a:lnTo>
                  <a:pt x="940018" y="1397001"/>
                </a:lnTo>
                <a:lnTo>
                  <a:pt x="945435" y="1394461"/>
                </a:lnTo>
                <a:lnTo>
                  <a:pt x="951169" y="1391603"/>
                </a:lnTo>
                <a:lnTo>
                  <a:pt x="956904" y="1389063"/>
                </a:lnTo>
                <a:lnTo>
                  <a:pt x="962639" y="1387158"/>
                </a:lnTo>
                <a:lnTo>
                  <a:pt x="968373" y="1384936"/>
                </a:lnTo>
                <a:lnTo>
                  <a:pt x="974108" y="1383348"/>
                </a:lnTo>
                <a:lnTo>
                  <a:pt x="985259" y="1380491"/>
                </a:lnTo>
                <a:lnTo>
                  <a:pt x="996091" y="1378268"/>
                </a:lnTo>
                <a:lnTo>
                  <a:pt x="1006286" y="1376998"/>
                </a:lnTo>
                <a:lnTo>
                  <a:pt x="1015207" y="1376363"/>
                </a:lnTo>
                <a:close/>
                <a:moveTo>
                  <a:pt x="297497" y="1376363"/>
                </a:moveTo>
                <a:lnTo>
                  <a:pt x="306726" y="1376998"/>
                </a:lnTo>
                <a:lnTo>
                  <a:pt x="316591" y="1378268"/>
                </a:lnTo>
                <a:lnTo>
                  <a:pt x="327729" y="1380491"/>
                </a:lnTo>
                <a:lnTo>
                  <a:pt x="338867" y="1383348"/>
                </a:lnTo>
                <a:lnTo>
                  <a:pt x="344595" y="1384936"/>
                </a:lnTo>
                <a:lnTo>
                  <a:pt x="350323" y="1387158"/>
                </a:lnTo>
                <a:lnTo>
                  <a:pt x="355733" y="1389063"/>
                </a:lnTo>
                <a:lnTo>
                  <a:pt x="361461" y="1391603"/>
                </a:lnTo>
                <a:lnTo>
                  <a:pt x="367189" y="1394461"/>
                </a:lnTo>
                <a:lnTo>
                  <a:pt x="372599" y="1397001"/>
                </a:lnTo>
                <a:lnTo>
                  <a:pt x="378009" y="1400493"/>
                </a:lnTo>
                <a:lnTo>
                  <a:pt x="383419" y="1403986"/>
                </a:lnTo>
                <a:lnTo>
                  <a:pt x="388510" y="1407796"/>
                </a:lnTo>
                <a:lnTo>
                  <a:pt x="392966" y="1411606"/>
                </a:lnTo>
                <a:lnTo>
                  <a:pt x="397739" y="1416051"/>
                </a:lnTo>
                <a:lnTo>
                  <a:pt x="402194" y="1421131"/>
                </a:lnTo>
                <a:lnTo>
                  <a:pt x="406013" y="1426211"/>
                </a:lnTo>
                <a:lnTo>
                  <a:pt x="409832" y="1431608"/>
                </a:lnTo>
                <a:lnTo>
                  <a:pt x="412696" y="1437006"/>
                </a:lnTo>
                <a:lnTo>
                  <a:pt x="415878" y="1443038"/>
                </a:lnTo>
                <a:lnTo>
                  <a:pt x="418106" y="1449388"/>
                </a:lnTo>
                <a:lnTo>
                  <a:pt x="420015" y="1456373"/>
                </a:lnTo>
                <a:lnTo>
                  <a:pt x="421924" y="1463676"/>
                </a:lnTo>
                <a:lnTo>
                  <a:pt x="422879" y="1471296"/>
                </a:lnTo>
                <a:lnTo>
                  <a:pt x="423197" y="1479233"/>
                </a:lnTo>
                <a:lnTo>
                  <a:pt x="423197" y="1487488"/>
                </a:lnTo>
                <a:lnTo>
                  <a:pt x="422561" y="1496378"/>
                </a:lnTo>
                <a:lnTo>
                  <a:pt x="421288" y="1505586"/>
                </a:lnTo>
                <a:lnTo>
                  <a:pt x="421924" y="1505586"/>
                </a:lnTo>
                <a:lnTo>
                  <a:pt x="423516" y="1506221"/>
                </a:lnTo>
                <a:lnTo>
                  <a:pt x="426061" y="1507491"/>
                </a:lnTo>
                <a:lnTo>
                  <a:pt x="428925" y="1509713"/>
                </a:lnTo>
                <a:lnTo>
                  <a:pt x="430198" y="1511301"/>
                </a:lnTo>
                <a:lnTo>
                  <a:pt x="431471" y="1512888"/>
                </a:lnTo>
                <a:lnTo>
                  <a:pt x="432744" y="1514793"/>
                </a:lnTo>
                <a:lnTo>
                  <a:pt x="434017" y="1517651"/>
                </a:lnTo>
                <a:lnTo>
                  <a:pt x="434972" y="1520191"/>
                </a:lnTo>
                <a:lnTo>
                  <a:pt x="435926" y="1523683"/>
                </a:lnTo>
                <a:lnTo>
                  <a:pt x="436245" y="1527176"/>
                </a:lnTo>
                <a:lnTo>
                  <a:pt x="436563" y="1531621"/>
                </a:lnTo>
                <a:lnTo>
                  <a:pt x="436245" y="1539558"/>
                </a:lnTo>
                <a:lnTo>
                  <a:pt x="435608" y="1546543"/>
                </a:lnTo>
                <a:lnTo>
                  <a:pt x="434653" y="1552893"/>
                </a:lnTo>
                <a:lnTo>
                  <a:pt x="433062" y="1557973"/>
                </a:lnTo>
                <a:lnTo>
                  <a:pt x="431471" y="1562418"/>
                </a:lnTo>
                <a:lnTo>
                  <a:pt x="429562" y="1566228"/>
                </a:lnTo>
                <a:lnTo>
                  <a:pt x="427652" y="1569721"/>
                </a:lnTo>
                <a:lnTo>
                  <a:pt x="425107" y="1572578"/>
                </a:lnTo>
                <a:lnTo>
                  <a:pt x="422879" y="1575753"/>
                </a:lnTo>
                <a:lnTo>
                  <a:pt x="421606" y="1577341"/>
                </a:lnTo>
                <a:lnTo>
                  <a:pt x="420015" y="1579881"/>
                </a:lnTo>
                <a:lnTo>
                  <a:pt x="418742" y="1582421"/>
                </a:lnTo>
                <a:lnTo>
                  <a:pt x="417787" y="1585596"/>
                </a:lnTo>
                <a:lnTo>
                  <a:pt x="416833" y="1589406"/>
                </a:lnTo>
                <a:lnTo>
                  <a:pt x="416515" y="1593851"/>
                </a:lnTo>
                <a:lnTo>
                  <a:pt x="415560" y="1598931"/>
                </a:lnTo>
                <a:lnTo>
                  <a:pt x="414923" y="1603693"/>
                </a:lnTo>
                <a:lnTo>
                  <a:pt x="413332" y="1608773"/>
                </a:lnTo>
                <a:lnTo>
                  <a:pt x="412059" y="1614171"/>
                </a:lnTo>
                <a:lnTo>
                  <a:pt x="410468" y="1619568"/>
                </a:lnTo>
                <a:lnTo>
                  <a:pt x="408559" y="1624966"/>
                </a:lnTo>
                <a:lnTo>
                  <a:pt x="404104" y="1635444"/>
                </a:lnTo>
                <a:lnTo>
                  <a:pt x="398694" y="1646239"/>
                </a:lnTo>
                <a:lnTo>
                  <a:pt x="395830" y="1651636"/>
                </a:lnTo>
                <a:lnTo>
                  <a:pt x="392329" y="1657034"/>
                </a:lnTo>
                <a:lnTo>
                  <a:pt x="389147" y="1661796"/>
                </a:lnTo>
                <a:lnTo>
                  <a:pt x="385646" y="1666876"/>
                </a:lnTo>
                <a:lnTo>
                  <a:pt x="381509" y="1671956"/>
                </a:lnTo>
                <a:lnTo>
                  <a:pt x="378009" y="1676719"/>
                </a:lnTo>
                <a:lnTo>
                  <a:pt x="373872" y="1681164"/>
                </a:lnTo>
                <a:lnTo>
                  <a:pt x="369735" y="1685926"/>
                </a:lnTo>
                <a:lnTo>
                  <a:pt x="365280" y="1690371"/>
                </a:lnTo>
                <a:lnTo>
                  <a:pt x="360825" y="1694181"/>
                </a:lnTo>
                <a:lnTo>
                  <a:pt x="356369" y="1698309"/>
                </a:lnTo>
                <a:lnTo>
                  <a:pt x="351278" y="1702119"/>
                </a:lnTo>
                <a:lnTo>
                  <a:pt x="346504" y="1705294"/>
                </a:lnTo>
                <a:lnTo>
                  <a:pt x="341413" y="1708469"/>
                </a:lnTo>
                <a:lnTo>
                  <a:pt x="336003" y="1711009"/>
                </a:lnTo>
                <a:lnTo>
                  <a:pt x="331229" y="1713549"/>
                </a:lnTo>
                <a:lnTo>
                  <a:pt x="325820" y="1715771"/>
                </a:lnTo>
                <a:lnTo>
                  <a:pt x="320092" y="1717676"/>
                </a:lnTo>
                <a:lnTo>
                  <a:pt x="314682" y="1718946"/>
                </a:lnTo>
                <a:lnTo>
                  <a:pt x="308954" y="1719899"/>
                </a:lnTo>
                <a:lnTo>
                  <a:pt x="303225" y="1720534"/>
                </a:lnTo>
                <a:lnTo>
                  <a:pt x="297497" y="1720851"/>
                </a:lnTo>
                <a:lnTo>
                  <a:pt x="292087" y="1720534"/>
                </a:lnTo>
                <a:lnTo>
                  <a:pt x="286359" y="1719899"/>
                </a:lnTo>
                <a:lnTo>
                  <a:pt x="280631" y="1718946"/>
                </a:lnTo>
                <a:lnTo>
                  <a:pt x="274903" y="1717676"/>
                </a:lnTo>
                <a:lnTo>
                  <a:pt x="269493" y="1715771"/>
                </a:lnTo>
                <a:lnTo>
                  <a:pt x="264083" y="1713549"/>
                </a:lnTo>
                <a:lnTo>
                  <a:pt x="258674" y="1711009"/>
                </a:lnTo>
                <a:lnTo>
                  <a:pt x="253900" y="1708469"/>
                </a:lnTo>
                <a:lnTo>
                  <a:pt x="248808" y="1705294"/>
                </a:lnTo>
                <a:lnTo>
                  <a:pt x="243717" y="1702119"/>
                </a:lnTo>
                <a:lnTo>
                  <a:pt x="238943" y="1698309"/>
                </a:lnTo>
                <a:lnTo>
                  <a:pt x="234488" y="1694181"/>
                </a:lnTo>
                <a:lnTo>
                  <a:pt x="230033" y="1690371"/>
                </a:lnTo>
                <a:lnTo>
                  <a:pt x="225578" y="1685926"/>
                </a:lnTo>
                <a:lnTo>
                  <a:pt x="221441" y="1681164"/>
                </a:lnTo>
                <a:lnTo>
                  <a:pt x="217304" y="1676719"/>
                </a:lnTo>
                <a:lnTo>
                  <a:pt x="213167" y="1671956"/>
                </a:lnTo>
                <a:lnTo>
                  <a:pt x="209666" y="1666876"/>
                </a:lnTo>
                <a:lnTo>
                  <a:pt x="206166" y="1661796"/>
                </a:lnTo>
                <a:lnTo>
                  <a:pt x="202984" y="1657034"/>
                </a:lnTo>
                <a:lnTo>
                  <a:pt x="196619" y="1646239"/>
                </a:lnTo>
                <a:lnTo>
                  <a:pt x="191209" y="1635444"/>
                </a:lnTo>
                <a:lnTo>
                  <a:pt x="186754" y="1624966"/>
                </a:lnTo>
                <a:lnTo>
                  <a:pt x="184845" y="1619568"/>
                </a:lnTo>
                <a:lnTo>
                  <a:pt x="183253" y="1614171"/>
                </a:lnTo>
                <a:lnTo>
                  <a:pt x="181981" y="1608773"/>
                </a:lnTo>
                <a:lnTo>
                  <a:pt x="180389" y="1603693"/>
                </a:lnTo>
                <a:lnTo>
                  <a:pt x="179435" y="1598931"/>
                </a:lnTo>
                <a:lnTo>
                  <a:pt x="178798" y="1593851"/>
                </a:lnTo>
                <a:lnTo>
                  <a:pt x="178162" y="1589406"/>
                </a:lnTo>
                <a:lnTo>
                  <a:pt x="177525" y="1585596"/>
                </a:lnTo>
                <a:lnTo>
                  <a:pt x="176252" y="1582421"/>
                </a:lnTo>
                <a:lnTo>
                  <a:pt x="174980" y="1579881"/>
                </a:lnTo>
                <a:lnTo>
                  <a:pt x="173707" y="1577341"/>
                </a:lnTo>
                <a:lnTo>
                  <a:pt x="172434" y="1575753"/>
                </a:lnTo>
                <a:lnTo>
                  <a:pt x="170206" y="1572578"/>
                </a:lnTo>
                <a:lnTo>
                  <a:pt x="167660" y="1569721"/>
                </a:lnTo>
                <a:lnTo>
                  <a:pt x="165433" y="1566228"/>
                </a:lnTo>
                <a:lnTo>
                  <a:pt x="163842" y="1562418"/>
                </a:lnTo>
                <a:lnTo>
                  <a:pt x="161932" y="1557973"/>
                </a:lnTo>
                <a:lnTo>
                  <a:pt x="160659" y="1552893"/>
                </a:lnTo>
                <a:lnTo>
                  <a:pt x="159705" y="1546543"/>
                </a:lnTo>
                <a:lnTo>
                  <a:pt x="159068" y="1539558"/>
                </a:lnTo>
                <a:lnTo>
                  <a:pt x="158750" y="1531621"/>
                </a:lnTo>
                <a:lnTo>
                  <a:pt x="159068" y="1527176"/>
                </a:lnTo>
                <a:lnTo>
                  <a:pt x="159386" y="1523683"/>
                </a:lnTo>
                <a:lnTo>
                  <a:pt x="160023" y="1520191"/>
                </a:lnTo>
                <a:lnTo>
                  <a:pt x="160978" y="1517651"/>
                </a:lnTo>
                <a:lnTo>
                  <a:pt x="162569" y="1514793"/>
                </a:lnTo>
                <a:lnTo>
                  <a:pt x="163842" y="1512888"/>
                </a:lnTo>
                <a:lnTo>
                  <a:pt x="165114" y="1511301"/>
                </a:lnTo>
                <a:lnTo>
                  <a:pt x="166387" y="1509713"/>
                </a:lnTo>
                <a:lnTo>
                  <a:pt x="169251" y="1507491"/>
                </a:lnTo>
                <a:lnTo>
                  <a:pt x="171797" y="1506221"/>
                </a:lnTo>
                <a:lnTo>
                  <a:pt x="173388" y="1505586"/>
                </a:lnTo>
                <a:lnTo>
                  <a:pt x="174025" y="1505586"/>
                </a:lnTo>
                <a:lnTo>
                  <a:pt x="172752" y="1496378"/>
                </a:lnTo>
                <a:lnTo>
                  <a:pt x="172116" y="1487488"/>
                </a:lnTo>
                <a:lnTo>
                  <a:pt x="171797" y="1479233"/>
                </a:lnTo>
                <a:lnTo>
                  <a:pt x="172434" y="1471296"/>
                </a:lnTo>
                <a:lnTo>
                  <a:pt x="173388" y="1463676"/>
                </a:lnTo>
                <a:lnTo>
                  <a:pt x="174661" y="1456373"/>
                </a:lnTo>
                <a:lnTo>
                  <a:pt x="176889" y="1449388"/>
                </a:lnTo>
                <a:lnTo>
                  <a:pt x="179435" y="1443038"/>
                </a:lnTo>
                <a:lnTo>
                  <a:pt x="182299" y="1437006"/>
                </a:lnTo>
                <a:lnTo>
                  <a:pt x="185481" y="1431608"/>
                </a:lnTo>
                <a:lnTo>
                  <a:pt x="189300" y="1426211"/>
                </a:lnTo>
                <a:lnTo>
                  <a:pt x="193119" y="1421131"/>
                </a:lnTo>
                <a:lnTo>
                  <a:pt x="197574" y="1416051"/>
                </a:lnTo>
                <a:lnTo>
                  <a:pt x="202029" y="1411606"/>
                </a:lnTo>
                <a:lnTo>
                  <a:pt x="206802" y="1407796"/>
                </a:lnTo>
                <a:lnTo>
                  <a:pt x="211894" y="1403986"/>
                </a:lnTo>
                <a:lnTo>
                  <a:pt x="216986" y="1400493"/>
                </a:lnTo>
                <a:lnTo>
                  <a:pt x="222396" y="1397001"/>
                </a:lnTo>
                <a:lnTo>
                  <a:pt x="228124" y="1394461"/>
                </a:lnTo>
                <a:lnTo>
                  <a:pt x="233852" y="1391603"/>
                </a:lnTo>
                <a:lnTo>
                  <a:pt x="239262" y="1389063"/>
                </a:lnTo>
                <a:lnTo>
                  <a:pt x="244990" y="1387158"/>
                </a:lnTo>
                <a:lnTo>
                  <a:pt x="250718" y="1384936"/>
                </a:lnTo>
                <a:lnTo>
                  <a:pt x="256446" y="1383348"/>
                </a:lnTo>
                <a:lnTo>
                  <a:pt x="267584" y="1380491"/>
                </a:lnTo>
                <a:lnTo>
                  <a:pt x="278085" y="1378268"/>
                </a:lnTo>
                <a:lnTo>
                  <a:pt x="288269" y="1376998"/>
                </a:lnTo>
                <a:lnTo>
                  <a:pt x="297497" y="1376363"/>
                </a:lnTo>
                <a:close/>
                <a:moveTo>
                  <a:pt x="1006793" y="977900"/>
                </a:moveTo>
                <a:lnTo>
                  <a:pt x="1009651" y="977900"/>
                </a:lnTo>
                <a:lnTo>
                  <a:pt x="1012508" y="977900"/>
                </a:lnTo>
                <a:lnTo>
                  <a:pt x="1015683" y="978536"/>
                </a:lnTo>
                <a:lnTo>
                  <a:pt x="1018541" y="979173"/>
                </a:lnTo>
                <a:lnTo>
                  <a:pt x="1021398" y="980445"/>
                </a:lnTo>
                <a:lnTo>
                  <a:pt x="1023938" y="981718"/>
                </a:lnTo>
                <a:lnTo>
                  <a:pt x="1026478" y="982990"/>
                </a:lnTo>
                <a:lnTo>
                  <a:pt x="1028701" y="984581"/>
                </a:lnTo>
                <a:lnTo>
                  <a:pt x="1030923" y="986807"/>
                </a:lnTo>
                <a:lnTo>
                  <a:pt x="1032828" y="989034"/>
                </a:lnTo>
                <a:lnTo>
                  <a:pt x="1034733" y="991261"/>
                </a:lnTo>
                <a:lnTo>
                  <a:pt x="1036003" y="993806"/>
                </a:lnTo>
                <a:lnTo>
                  <a:pt x="1037273" y="996351"/>
                </a:lnTo>
                <a:lnTo>
                  <a:pt x="1038226" y="998896"/>
                </a:lnTo>
                <a:lnTo>
                  <a:pt x="1039178" y="1002077"/>
                </a:lnTo>
                <a:lnTo>
                  <a:pt x="1039496" y="1004940"/>
                </a:lnTo>
                <a:lnTo>
                  <a:pt x="1039813" y="1008121"/>
                </a:lnTo>
                <a:lnTo>
                  <a:pt x="1039813" y="1276292"/>
                </a:lnTo>
                <a:lnTo>
                  <a:pt x="1039496" y="1279473"/>
                </a:lnTo>
                <a:lnTo>
                  <a:pt x="1039178" y="1282336"/>
                </a:lnTo>
                <a:lnTo>
                  <a:pt x="1038226" y="1285199"/>
                </a:lnTo>
                <a:lnTo>
                  <a:pt x="1037273" y="1288062"/>
                </a:lnTo>
                <a:lnTo>
                  <a:pt x="1036003" y="1290925"/>
                </a:lnTo>
                <a:lnTo>
                  <a:pt x="1034733" y="1293152"/>
                </a:lnTo>
                <a:lnTo>
                  <a:pt x="1032828" y="1295379"/>
                </a:lnTo>
                <a:lnTo>
                  <a:pt x="1030923" y="1297606"/>
                </a:lnTo>
                <a:lnTo>
                  <a:pt x="1028701" y="1299515"/>
                </a:lnTo>
                <a:lnTo>
                  <a:pt x="1026478" y="1301105"/>
                </a:lnTo>
                <a:lnTo>
                  <a:pt x="1023938" y="1303014"/>
                </a:lnTo>
                <a:lnTo>
                  <a:pt x="1021398" y="1304286"/>
                </a:lnTo>
                <a:lnTo>
                  <a:pt x="1018541" y="1305241"/>
                </a:lnTo>
                <a:lnTo>
                  <a:pt x="1015683" y="1305877"/>
                </a:lnTo>
                <a:lnTo>
                  <a:pt x="1012508" y="1306195"/>
                </a:lnTo>
                <a:lnTo>
                  <a:pt x="1009651" y="1306513"/>
                </a:lnTo>
                <a:lnTo>
                  <a:pt x="1006793" y="1306195"/>
                </a:lnTo>
                <a:lnTo>
                  <a:pt x="1003618" y="1305877"/>
                </a:lnTo>
                <a:lnTo>
                  <a:pt x="1000761" y="1305241"/>
                </a:lnTo>
                <a:lnTo>
                  <a:pt x="997903" y="1304286"/>
                </a:lnTo>
                <a:lnTo>
                  <a:pt x="995363" y="1303014"/>
                </a:lnTo>
                <a:lnTo>
                  <a:pt x="992506" y="1301105"/>
                </a:lnTo>
                <a:lnTo>
                  <a:pt x="990601" y="1299515"/>
                </a:lnTo>
                <a:lnTo>
                  <a:pt x="988378" y="1297606"/>
                </a:lnTo>
                <a:lnTo>
                  <a:pt x="986156" y="1295379"/>
                </a:lnTo>
                <a:lnTo>
                  <a:pt x="984568" y="1293152"/>
                </a:lnTo>
                <a:lnTo>
                  <a:pt x="983298" y="1290925"/>
                </a:lnTo>
                <a:lnTo>
                  <a:pt x="982028" y="1288062"/>
                </a:lnTo>
                <a:lnTo>
                  <a:pt x="981076" y="1285199"/>
                </a:lnTo>
                <a:lnTo>
                  <a:pt x="979806" y="1282336"/>
                </a:lnTo>
                <a:lnTo>
                  <a:pt x="979488" y="1279473"/>
                </a:lnTo>
                <a:lnTo>
                  <a:pt x="979488" y="1276292"/>
                </a:lnTo>
                <a:lnTo>
                  <a:pt x="979488" y="1008121"/>
                </a:lnTo>
                <a:lnTo>
                  <a:pt x="979488" y="1004940"/>
                </a:lnTo>
                <a:lnTo>
                  <a:pt x="979806" y="1002077"/>
                </a:lnTo>
                <a:lnTo>
                  <a:pt x="981076" y="998896"/>
                </a:lnTo>
                <a:lnTo>
                  <a:pt x="982028" y="996351"/>
                </a:lnTo>
                <a:lnTo>
                  <a:pt x="983298" y="993806"/>
                </a:lnTo>
                <a:lnTo>
                  <a:pt x="984568" y="991261"/>
                </a:lnTo>
                <a:lnTo>
                  <a:pt x="986156" y="989034"/>
                </a:lnTo>
                <a:lnTo>
                  <a:pt x="988378" y="986807"/>
                </a:lnTo>
                <a:lnTo>
                  <a:pt x="990601" y="984581"/>
                </a:lnTo>
                <a:lnTo>
                  <a:pt x="992506" y="982990"/>
                </a:lnTo>
                <a:lnTo>
                  <a:pt x="995363" y="981718"/>
                </a:lnTo>
                <a:lnTo>
                  <a:pt x="997903" y="980445"/>
                </a:lnTo>
                <a:lnTo>
                  <a:pt x="1000761" y="979173"/>
                </a:lnTo>
                <a:lnTo>
                  <a:pt x="1003618" y="978536"/>
                </a:lnTo>
                <a:lnTo>
                  <a:pt x="1006793" y="977900"/>
                </a:lnTo>
                <a:close/>
                <a:moveTo>
                  <a:pt x="1223947" y="968375"/>
                </a:moveTo>
                <a:lnTo>
                  <a:pt x="1227121" y="968375"/>
                </a:lnTo>
                <a:lnTo>
                  <a:pt x="1229976" y="968375"/>
                </a:lnTo>
                <a:lnTo>
                  <a:pt x="1233150" y="968693"/>
                </a:lnTo>
                <a:lnTo>
                  <a:pt x="1236006" y="969646"/>
                </a:lnTo>
                <a:lnTo>
                  <a:pt x="1238861" y="970599"/>
                </a:lnTo>
                <a:lnTo>
                  <a:pt x="1241400" y="971870"/>
                </a:lnTo>
                <a:lnTo>
                  <a:pt x="1243939" y="973141"/>
                </a:lnTo>
                <a:lnTo>
                  <a:pt x="1246477" y="975048"/>
                </a:lnTo>
                <a:lnTo>
                  <a:pt x="1248381" y="976955"/>
                </a:lnTo>
                <a:lnTo>
                  <a:pt x="1250285" y="978862"/>
                </a:lnTo>
                <a:lnTo>
                  <a:pt x="1252189" y="981404"/>
                </a:lnTo>
                <a:lnTo>
                  <a:pt x="1253776" y="983946"/>
                </a:lnTo>
                <a:lnTo>
                  <a:pt x="1254727" y="986488"/>
                </a:lnTo>
                <a:lnTo>
                  <a:pt x="1255679" y="989348"/>
                </a:lnTo>
                <a:lnTo>
                  <a:pt x="1256631" y="992208"/>
                </a:lnTo>
                <a:lnTo>
                  <a:pt x="1256949" y="995386"/>
                </a:lnTo>
                <a:lnTo>
                  <a:pt x="1256949" y="998246"/>
                </a:lnTo>
                <a:lnTo>
                  <a:pt x="1256949" y="1068473"/>
                </a:lnTo>
                <a:lnTo>
                  <a:pt x="1257583" y="1072604"/>
                </a:lnTo>
                <a:lnTo>
                  <a:pt x="1258535" y="1076417"/>
                </a:lnTo>
                <a:lnTo>
                  <a:pt x="1259805" y="1080549"/>
                </a:lnTo>
                <a:lnTo>
                  <a:pt x="1261709" y="1084362"/>
                </a:lnTo>
                <a:lnTo>
                  <a:pt x="1264247" y="1087539"/>
                </a:lnTo>
                <a:lnTo>
                  <a:pt x="1266786" y="1091035"/>
                </a:lnTo>
                <a:lnTo>
                  <a:pt x="1269959" y="1093895"/>
                </a:lnTo>
                <a:lnTo>
                  <a:pt x="1273767" y="1097073"/>
                </a:lnTo>
                <a:lnTo>
                  <a:pt x="1277575" y="1099615"/>
                </a:lnTo>
                <a:lnTo>
                  <a:pt x="1281700" y="1101839"/>
                </a:lnTo>
                <a:lnTo>
                  <a:pt x="1286460" y="1104064"/>
                </a:lnTo>
                <a:lnTo>
                  <a:pt x="1291219" y="1105652"/>
                </a:lnTo>
                <a:lnTo>
                  <a:pt x="1296297" y="1106924"/>
                </a:lnTo>
                <a:lnTo>
                  <a:pt x="1301374" y="1107877"/>
                </a:lnTo>
                <a:lnTo>
                  <a:pt x="1306768" y="1108512"/>
                </a:lnTo>
                <a:lnTo>
                  <a:pt x="1312480" y="1108512"/>
                </a:lnTo>
                <a:lnTo>
                  <a:pt x="1643763" y="1108512"/>
                </a:lnTo>
                <a:lnTo>
                  <a:pt x="1649157" y="1108830"/>
                </a:lnTo>
                <a:lnTo>
                  <a:pt x="1655186" y="1109148"/>
                </a:lnTo>
                <a:lnTo>
                  <a:pt x="1660898" y="1110101"/>
                </a:lnTo>
                <a:lnTo>
                  <a:pt x="1666610" y="1111055"/>
                </a:lnTo>
                <a:lnTo>
                  <a:pt x="1672322" y="1112326"/>
                </a:lnTo>
                <a:lnTo>
                  <a:pt x="1677716" y="1113915"/>
                </a:lnTo>
                <a:lnTo>
                  <a:pt x="1683110" y="1115503"/>
                </a:lnTo>
                <a:lnTo>
                  <a:pt x="1688188" y="1118046"/>
                </a:lnTo>
                <a:lnTo>
                  <a:pt x="1693265" y="1120270"/>
                </a:lnTo>
                <a:lnTo>
                  <a:pt x="1698342" y="1122812"/>
                </a:lnTo>
                <a:lnTo>
                  <a:pt x="1703419" y="1125672"/>
                </a:lnTo>
                <a:lnTo>
                  <a:pt x="1708179" y="1128532"/>
                </a:lnTo>
                <a:lnTo>
                  <a:pt x="1712304" y="1131710"/>
                </a:lnTo>
                <a:lnTo>
                  <a:pt x="1717064" y="1135523"/>
                </a:lnTo>
                <a:lnTo>
                  <a:pt x="1721189" y="1138701"/>
                </a:lnTo>
                <a:lnTo>
                  <a:pt x="1724997" y="1142832"/>
                </a:lnTo>
                <a:lnTo>
                  <a:pt x="1729122" y="1146645"/>
                </a:lnTo>
                <a:lnTo>
                  <a:pt x="1732295" y="1150776"/>
                </a:lnTo>
                <a:lnTo>
                  <a:pt x="1736103" y="1155225"/>
                </a:lnTo>
                <a:lnTo>
                  <a:pt x="1738959" y="1159674"/>
                </a:lnTo>
                <a:lnTo>
                  <a:pt x="1742132" y="1164440"/>
                </a:lnTo>
                <a:lnTo>
                  <a:pt x="1744988" y="1169525"/>
                </a:lnTo>
                <a:lnTo>
                  <a:pt x="1747527" y="1174291"/>
                </a:lnTo>
                <a:lnTo>
                  <a:pt x="1749748" y="1179375"/>
                </a:lnTo>
                <a:lnTo>
                  <a:pt x="1751969" y="1184460"/>
                </a:lnTo>
                <a:lnTo>
                  <a:pt x="1753873" y="1189862"/>
                </a:lnTo>
                <a:lnTo>
                  <a:pt x="1755460" y="1195582"/>
                </a:lnTo>
                <a:lnTo>
                  <a:pt x="1756729" y="1201302"/>
                </a:lnTo>
                <a:lnTo>
                  <a:pt x="1757681" y="1207022"/>
                </a:lnTo>
                <a:lnTo>
                  <a:pt x="1758316" y="1212741"/>
                </a:lnTo>
                <a:lnTo>
                  <a:pt x="1758633" y="1218144"/>
                </a:lnTo>
                <a:lnTo>
                  <a:pt x="1758950" y="1224181"/>
                </a:lnTo>
                <a:lnTo>
                  <a:pt x="1758950" y="1309980"/>
                </a:lnTo>
                <a:lnTo>
                  <a:pt x="1758633" y="1312840"/>
                </a:lnTo>
                <a:lnTo>
                  <a:pt x="1758316" y="1316017"/>
                </a:lnTo>
                <a:lnTo>
                  <a:pt x="1757681" y="1318877"/>
                </a:lnTo>
                <a:lnTo>
                  <a:pt x="1756412" y="1321419"/>
                </a:lnTo>
                <a:lnTo>
                  <a:pt x="1755460" y="1324279"/>
                </a:lnTo>
                <a:lnTo>
                  <a:pt x="1753873" y="1326504"/>
                </a:lnTo>
                <a:lnTo>
                  <a:pt x="1751969" y="1329046"/>
                </a:lnTo>
                <a:lnTo>
                  <a:pt x="1750065" y="1331270"/>
                </a:lnTo>
                <a:lnTo>
                  <a:pt x="1748161" y="1332859"/>
                </a:lnTo>
                <a:lnTo>
                  <a:pt x="1745623" y="1334766"/>
                </a:lnTo>
                <a:lnTo>
                  <a:pt x="1743084" y="1336355"/>
                </a:lnTo>
                <a:lnTo>
                  <a:pt x="1740546" y="1337626"/>
                </a:lnTo>
                <a:lnTo>
                  <a:pt x="1737690" y="1338579"/>
                </a:lnTo>
                <a:lnTo>
                  <a:pt x="1734834" y="1339215"/>
                </a:lnTo>
                <a:lnTo>
                  <a:pt x="1731978" y="1339532"/>
                </a:lnTo>
                <a:lnTo>
                  <a:pt x="1728805" y="1339850"/>
                </a:lnTo>
                <a:lnTo>
                  <a:pt x="1725631" y="1339532"/>
                </a:lnTo>
                <a:lnTo>
                  <a:pt x="1722776" y="1339215"/>
                </a:lnTo>
                <a:lnTo>
                  <a:pt x="1719920" y="1338579"/>
                </a:lnTo>
                <a:lnTo>
                  <a:pt x="1717064" y="1337626"/>
                </a:lnTo>
                <a:lnTo>
                  <a:pt x="1714525" y="1336355"/>
                </a:lnTo>
                <a:lnTo>
                  <a:pt x="1711987" y="1334766"/>
                </a:lnTo>
                <a:lnTo>
                  <a:pt x="1709765" y="1332859"/>
                </a:lnTo>
                <a:lnTo>
                  <a:pt x="1707544" y="1331270"/>
                </a:lnTo>
                <a:lnTo>
                  <a:pt x="1705640" y="1329046"/>
                </a:lnTo>
                <a:lnTo>
                  <a:pt x="1704054" y="1326504"/>
                </a:lnTo>
                <a:lnTo>
                  <a:pt x="1702467" y="1324279"/>
                </a:lnTo>
                <a:lnTo>
                  <a:pt x="1700880" y="1321419"/>
                </a:lnTo>
                <a:lnTo>
                  <a:pt x="1699928" y="1318877"/>
                </a:lnTo>
                <a:lnTo>
                  <a:pt x="1699294" y="1316017"/>
                </a:lnTo>
                <a:lnTo>
                  <a:pt x="1698977" y="1312840"/>
                </a:lnTo>
                <a:lnTo>
                  <a:pt x="1698659" y="1309980"/>
                </a:lnTo>
                <a:lnTo>
                  <a:pt x="1698659" y="1224181"/>
                </a:lnTo>
                <a:lnTo>
                  <a:pt x="1698342" y="1218461"/>
                </a:lnTo>
                <a:lnTo>
                  <a:pt x="1697707" y="1213377"/>
                </a:lnTo>
                <a:lnTo>
                  <a:pt x="1696438" y="1207975"/>
                </a:lnTo>
                <a:lnTo>
                  <a:pt x="1694217" y="1202891"/>
                </a:lnTo>
                <a:lnTo>
                  <a:pt x="1691995" y="1197806"/>
                </a:lnTo>
                <a:lnTo>
                  <a:pt x="1689457" y="1193675"/>
                </a:lnTo>
                <a:lnTo>
                  <a:pt x="1685966" y="1189226"/>
                </a:lnTo>
                <a:lnTo>
                  <a:pt x="1682793" y="1185095"/>
                </a:lnTo>
                <a:lnTo>
                  <a:pt x="1678668" y="1181918"/>
                </a:lnTo>
                <a:lnTo>
                  <a:pt x="1674226" y="1178422"/>
                </a:lnTo>
                <a:lnTo>
                  <a:pt x="1670100" y="1175880"/>
                </a:lnTo>
                <a:lnTo>
                  <a:pt x="1665023" y="1173338"/>
                </a:lnTo>
                <a:lnTo>
                  <a:pt x="1659946" y="1171431"/>
                </a:lnTo>
                <a:lnTo>
                  <a:pt x="1654552" y="1170160"/>
                </a:lnTo>
                <a:lnTo>
                  <a:pt x="1649157" y="1169525"/>
                </a:lnTo>
                <a:lnTo>
                  <a:pt x="1643763" y="1169207"/>
                </a:lnTo>
                <a:lnTo>
                  <a:pt x="1312480" y="1169207"/>
                </a:lnTo>
                <a:lnTo>
                  <a:pt x="1306451" y="1169207"/>
                </a:lnTo>
                <a:lnTo>
                  <a:pt x="1300739" y="1168571"/>
                </a:lnTo>
                <a:lnTo>
                  <a:pt x="1294710" y="1167936"/>
                </a:lnTo>
                <a:lnTo>
                  <a:pt x="1288998" y="1166982"/>
                </a:lnTo>
                <a:lnTo>
                  <a:pt x="1283604" y="1165711"/>
                </a:lnTo>
                <a:lnTo>
                  <a:pt x="1278209" y="1164440"/>
                </a:lnTo>
                <a:lnTo>
                  <a:pt x="1272815" y="1163169"/>
                </a:lnTo>
                <a:lnTo>
                  <a:pt x="1267420" y="1161262"/>
                </a:lnTo>
                <a:lnTo>
                  <a:pt x="1262343" y="1159038"/>
                </a:lnTo>
                <a:lnTo>
                  <a:pt x="1257583" y="1157131"/>
                </a:lnTo>
                <a:lnTo>
                  <a:pt x="1252824" y="1154272"/>
                </a:lnTo>
                <a:lnTo>
                  <a:pt x="1248064" y="1152047"/>
                </a:lnTo>
                <a:lnTo>
                  <a:pt x="1243304" y="1149187"/>
                </a:lnTo>
                <a:lnTo>
                  <a:pt x="1239179" y="1146009"/>
                </a:lnTo>
                <a:lnTo>
                  <a:pt x="1234736" y="1143150"/>
                </a:lnTo>
                <a:lnTo>
                  <a:pt x="1230611" y="1139654"/>
                </a:lnTo>
                <a:lnTo>
                  <a:pt x="1227121" y="1136159"/>
                </a:lnTo>
                <a:lnTo>
                  <a:pt x="1223313" y="1132345"/>
                </a:lnTo>
                <a:lnTo>
                  <a:pt x="1220140" y="1128532"/>
                </a:lnTo>
                <a:lnTo>
                  <a:pt x="1216649" y="1124719"/>
                </a:lnTo>
                <a:lnTo>
                  <a:pt x="1213793" y="1120588"/>
                </a:lnTo>
                <a:lnTo>
                  <a:pt x="1210937" y="1116457"/>
                </a:lnTo>
                <a:lnTo>
                  <a:pt x="1208399" y="1112008"/>
                </a:lnTo>
                <a:lnTo>
                  <a:pt x="1206177" y="1107559"/>
                </a:lnTo>
                <a:lnTo>
                  <a:pt x="1203956" y="1103428"/>
                </a:lnTo>
                <a:lnTo>
                  <a:pt x="1202052" y="1098661"/>
                </a:lnTo>
                <a:lnTo>
                  <a:pt x="1200783" y="1093577"/>
                </a:lnTo>
                <a:lnTo>
                  <a:pt x="1199196" y="1088811"/>
                </a:lnTo>
                <a:lnTo>
                  <a:pt x="1198244" y="1084044"/>
                </a:lnTo>
                <a:lnTo>
                  <a:pt x="1197610" y="1078960"/>
                </a:lnTo>
                <a:lnTo>
                  <a:pt x="1196975" y="1073875"/>
                </a:lnTo>
                <a:lnTo>
                  <a:pt x="1196975" y="1068473"/>
                </a:lnTo>
                <a:lnTo>
                  <a:pt x="1196975" y="998246"/>
                </a:lnTo>
                <a:lnTo>
                  <a:pt x="1196975" y="995386"/>
                </a:lnTo>
                <a:lnTo>
                  <a:pt x="1197610" y="992208"/>
                </a:lnTo>
                <a:lnTo>
                  <a:pt x="1198244" y="989348"/>
                </a:lnTo>
                <a:lnTo>
                  <a:pt x="1199196" y="986488"/>
                </a:lnTo>
                <a:lnTo>
                  <a:pt x="1200783" y="983946"/>
                </a:lnTo>
                <a:lnTo>
                  <a:pt x="1202052" y="981404"/>
                </a:lnTo>
                <a:lnTo>
                  <a:pt x="1203956" y="978862"/>
                </a:lnTo>
                <a:lnTo>
                  <a:pt x="1205543" y="976955"/>
                </a:lnTo>
                <a:lnTo>
                  <a:pt x="1208081" y="975048"/>
                </a:lnTo>
                <a:lnTo>
                  <a:pt x="1210303" y="973141"/>
                </a:lnTo>
                <a:lnTo>
                  <a:pt x="1212841" y="971870"/>
                </a:lnTo>
                <a:lnTo>
                  <a:pt x="1215380" y="970599"/>
                </a:lnTo>
                <a:lnTo>
                  <a:pt x="1217918" y="969646"/>
                </a:lnTo>
                <a:lnTo>
                  <a:pt x="1221092" y="968693"/>
                </a:lnTo>
                <a:lnTo>
                  <a:pt x="1223947" y="968375"/>
                </a:lnTo>
                <a:close/>
                <a:moveTo>
                  <a:pt x="792181" y="968375"/>
                </a:moveTo>
                <a:lnTo>
                  <a:pt x="795354" y="968375"/>
                </a:lnTo>
                <a:lnTo>
                  <a:pt x="798528" y="968375"/>
                </a:lnTo>
                <a:lnTo>
                  <a:pt x="801701" y="968693"/>
                </a:lnTo>
                <a:lnTo>
                  <a:pt x="804239" y="969646"/>
                </a:lnTo>
                <a:lnTo>
                  <a:pt x="807413" y="970599"/>
                </a:lnTo>
                <a:lnTo>
                  <a:pt x="809634" y="971870"/>
                </a:lnTo>
                <a:lnTo>
                  <a:pt x="812172" y="973141"/>
                </a:lnTo>
                <a:lnTo>
                  <a:pt x="814711" y="975048"/>
                </a:lnTo>
                <a:lnTo>
                  <a:pt x="816615" y="976955"/>
                </a:lnTo>
                <a:lnTo>
                  <a:pt x="818519" y="978862"/>
                </a:lnTo>
                <a:lnTo>
                  <a:pt x="820423" y="981404"/>
                </a:lnTo>
                <a:lnTo>
                  <a:pt x="822009" y="983946"/>
                </a:lnTo>
                <a:lnTo>
                  <a:pt x="822961" y="986488"/>
                </a:lnTo>
                <a:lnTo>
                  <a:pt x="824231" y="989348"/>
                </a:lnTo>
                <a:lnTo>
                  <a:pt x="824865" y="992208"/>
                </a:lnTo>
                <a:lnTo>
                  <a:pt x="825183" y="995386"/>
                </a:lnTo>
                <a:lnTo>
                  <a:pt x="825500" y="998246"/>
                </a:lnTo>
                <a:lnTo>
                  <a:pt x="825500" y="1083408"/>
                </a:lnTo>
                <a:lnTo>
                  <a:pt x="825183" y="1089446"/>
                </a:lnTo>
                <a:lnTo>
                  <a:pt x="824865" y="1095484"/>
                </a:lnTo>
                <a:lnTo>
                  <a:pt x="824231" y="1101204"/>
                </a:lnTo>
                <a:lnTo>
                  <a:pt x="823279" y="1106924"/>
                </a:lnTo>
                <a:lnTo>
                  <a:pt x="822009" y="1112643"/>
                </a:lnTo>
                <a:lnTo>
                  <a:pt x="820423" y="1118046"/>
                </a:lnTo>
                <a:lnTo>
                  <a:pt x="818519" y="1123448"/>
                </a:lnTo>
                <a:lnTo>
                  <a:pt x="816298" y="1128532"/>
                </a:lnTo>
                <a:lnTo>
                  <a:pt x="814076" y="1133616"/>
                </a:lnTo>
                <a:lnTo>
                  <a:pt x="811538" y="1138701"/>
                </a:lnTo>
                <a:lnTo>
                  <a:pt x="808682" y="1143467"/>
                </a:lnTo>
                <a:lnTo>
                  <a:pt x="805509" y="1147916"/>
                </a:lnTo>
                <a:lnTo>
                  <a:pt x="802653" y="1152683"/>
                </a:lnTo>
                <a:lnTo>
                  <a:pt x="799162" y="1157131"/>
                </a:lnTo>
                <a:lnTo>
                  <a:pt x="795672" y="1161580"/>
                </a:lnTo>
                <a:lnTo>
                  <a:pt x="791547" y="1165394"/>
                </a:lnTo>
                <a:lnTo>
                  <a:pt x="787739" y="1169207"/>
                </a:lnTo>
                <a:lnTo>
                  <a:pt x="783614" y="1172702"/>
                </a:lnTo>
                <a:lnTo>
                  <a:pt x="779171" y="1176198"/>
                </a:lnTo>
                <a:lnTo>
                  <a:pt x="774729" y="1179375"/>
                </a:lnTo>
                <a:lnTo>
                  <a:pt x="769969" y="1182553"/>
                </a:lnTo>
                <a:lnTo>
                  <a:pt x="764892" y="1185095"/>
                </a:lnTo>
                <a:lnTo>
                  <a:pt x="760132" y="1187955"/>
                </a:lnTo>
                <a:lnTo>
                  <a:pt x="754737" y="1190180"/>
                </a:lnTo>
                <a:lnTo>
                  <a:pt x="749978" y="1192086"/>
                </a:lnTo>
                <a:lnTo>
                  <a:pt x="744583" y="1193993"/>
                </a:lnTo>
                <a:lnTo>
                  <a:pt x="738871" y="1195582"/>
                </a:lnTo>
                <a:lnTo>
                  <a:pt x="733160" y="1196853"/>
                </a:lnTo>
                <a:lnTo>
                  <a:pt x="727448" y="1197806"/>
                </a:lnTo>
                <a:lnTo>
                  <a:pt x="721736" y="1198442"/>
                </a:lnTo>
                <a:lnTo>
                  <a:pt x="716024" y="1199077"/>
                </a:lnTo>
                <a:lnTo>
                  <a:pt x="710312" y="1199077"/>
                </a:lnTo>
                <a:lnTo>
                  <a:pt x="379030" y="1199077"/>
                </a:lnTo>
                <a:lnTo>
                  <a:pt x="373318" y="1199395"/>
                </a:lnTo>
                <a:lnTo>
                  <a:pt x="367923" y="1200348"/>
                </a:lnTo>
                <a:lnTo>
                  <a:pt x="362846" y="1201302"/>
                </a:lnTo>
                <a:lnTo>
                  <a:pt x="357769" y="1202573"/>
                </a:lnTo>
                <a:lnTo>
                  <a:pt x="353009" y="1204162"/>
                </a:lnTo>
                <a:lnTo>
                  <a:pt x="348250" y="1206386"/>
                </a:lnTo>
                <a:lnTo>
                  <a:pt x="344124" y="1208610"/>
                </a:lnTo>
                <a:lnTo>
                  <a:pt x="340316" y="1211153"/>
                </a:lnTo>
                <a:lnTo>
                  <a:pt x="336509" y="1214013"/>
                </a:lnTo>
                <a:lnTo>
                  <a:pt x="333335" y="1217190"/>
                </a:lnTo>
                <a:lnTo>
                  <a:pt x="330797" y="1220686"/>
                </a:lnTo>
                <a:lnTo>
                  <a:pt x="328258" y="1223863"/>
                </a:lnTo>
                <a:lnTo>
                  <a:pt x="326354" y="1227677"/>
                </a:lnTo>
                <a:lnTo>
                  <a:pt x="325085" y="1231490"/>
                </a:lnTo>
                <a:lnTo>
                  <a:pt x="324133" y="1235303"/>
                </a:lnTo>
                <a:lnTo>
                  <a:pt x="324133" y="1239434"/>
                </a:lnTo>
                <a:lnTo>
                  <a:pt x="324133" y="1309980"/>
                </a:lnTo>
                <a:lnTo>
                  <a:pt x="323498" y="1312840"/>
                </a:lnTo>
                <a:lnTo>
                  <a:pt x="323181" y="1316017"/>
                </a:lnTo>
                <a:lnTo>
                  <a:pt x="322547" y="1318877"/>
                </a:lnTo>
                <a:lnTo>
                  <a:pt x="321595" y="1321419"/>
                </a:lnTo>
                <a:lnTo>
                  <a:pt x="320325" y="1324279"/>
                </a:lnTo>
                <a:lnTo>
                  <a:pt x="318739" y="1326504"/>
                </a:lnTo>
                <a:lnTo>
                  <a:pt x="316835" y="1329046"/>
                </a:lnTo>
                <a:lnTo>
                  <a:pt x="314931" y="1331270"/>
                </a:lnTo>
                <a:lnTo>
                  <a:pt x="313027" y="1332859"/>
                </a:lnTo>
                <a:lnTo>
                  <a:pt x="310488" y="1334766"/>
                </a:lnTo>
                <a:lnTo>
                  <a:pt x="307950" y="1336355"/>
                </a:lnTo>
                <a:lnTo>
                  <a:pt x="305411" y="1337626"/>
                </a:lnTo>
                <a:lnTo>
                  <a:pt x="302555" y="1338579"/>
                </a:lnTo>
                <a:lnTo>
                  <a:pt x="300017" y="1339215"/>
                </a:lnTo>
                <a:lnTo>
                  <a:pt x="296844" y="1339532"/>
                </a:lnTo>
                <a:lnTo>
                  <a:pt x="293670" y="1339850"/>
                </a:lnTo>
                <a:lnTo>
                  <a:pt x="290497" y="1339532"/>
                </a:lnTo>
                <a:lnTo>
                  <a:pt x="287641" y="1339215"/>
                </a:lnTo>
                <a:lnTo>
                  <a:pt x="284785" y="1338579"/>
                </a:lnTo>
                <a:lnTo>
                  <a:pt x="281930" y="1337626"/>
                </a:lnTo>
                <a:lnTo>
                  <a:pt x="279391" y="1336355"/>
                </a:lnTo>
                <a:lnTo>
                  <a:pt x="276852" y="1334766"/>
                </a:lnTo>
                <a:lnTo>
                  <a:pt x="274631" y="1332859"/>
                </a:lnTo>
                <a:lnTo>
                  <a:pt x="272727" y="1331270"/>
                </a:lnTo>
                <a:lnTo>
                  <a:pt x="270506" y="1329046"/>
                </a:lnTo>
                <a:lnTo>
                  <a:pt x="268919" y="1326504"/>
                </a:lnTo>
                <a:lnTo>
                  <a:pt x="267333" y="1324279"/>
                </a:lnTo>
                <a:lnTo>
                  <a:pt x="265746" y="1321419"/>
                </a:lnTo>
                <a:lnTo>
                  <a:pt x="264794" y="1318877"/>
                </a:lnTo>
                <a:lnTo>
                  <a:pt x="264160" y="1316017"/>
                </a:lnTo>
                <a:lnTo>
                  <a:pt x="263842" y="1312840"/>
                </a:lnTo>
                <a:lnTo>
                  <a:pt x="263525" y="1309980"/>
                </a:lnTo>
                <a:lnTo>
                  <a:pt x="263525" y="1239434"/>
                </a:lnTo>
                <a:lnTo>
                  <a:pt x="263842" y="1234350"/>
                </a:lnTo>
                <a:lnTo>
                  <a:pt x="264160" y="1229266"/>
                </a:lnTo>
                <a:lnTo>
                  <a:pt x="264794" y="1224181"/>
                </a:lnTo>
                <a:lnTo>
                  <a:pt x="265746" y="1219415"/>
                </a:lnTo>
                <a:lnTo>
                  <a:pt x="267333" y="1214330"/>
                </a:lnTo>
                <a:lnTo>
                  <a:pt x="268919" y="1209564"/>
                </a:lnTo>
                <a:lnTo>
                  <a:pt x="270506" y="1204797"/>
                </a:lnTo>
                <a:lnTo>
                  <a:pt x="272727" y="1200348"/>
                </a:lnTo>
                <a:lnTo>
                  <a:pt x="274948" y="1195900"/>
                </a:lnTo>
                <a:lnTo>
                  <a:pt x="277487" y="1191451"/>
                </a:lnTo>
                <a:lnTo>
                  <a:pt x="280343" y="1187638"/>
                </a:lnTo>
                <a:lnTo>
                  <a:pt x="283199" y="1183189"/>
                </a:lnTo>
                <a:lnTo>
                  <a:pt x="286689" y="1179375"/>
                </a:lnTo>
                <a:lnTo>
                  <a:pt x="289863" y="1175562"/>
                </a:lnTo>
                <a:lnTo>
                  <a:pt x="293670" y="1171749"/>
                </a:lnTo>
                <a:lnTo>
                  <a:pt x="297478" y="1168571"/>
                </a:lnTo>
                <a:lnTo>
                  <a:pt x="301603" y="1165076"/>
                </a:lnTo>
                <a:lnTo>
                  <a:pt x="305729" y="1162216"/>
                </a:lnTo>
                <a:lnTo>
                  <a:pt x="309854" y="1159038"/>
                </a:lnTo>
                <a:lnTo>
                  <a:pt x="314614" y="1156178"/>
                </a:lnTo>
                <a:lnTo>
                  <a:pt x="319373" y="1153318"/>
                </a:lnTo>
                <a:lnTo>
                  <a:pt x="324133" y="1151094"/>
                </a:lnTo>
                <a:lnTo>
                  <a:pt x="328893" y="1149187"/>
                </a:lnTo>
                <a:lnTo>
                  <a:pt x="334287" y="1146963"/>
                </a:lnTo>
                <a:lnTo>
                  <a:pt x="339365" y="1145056"/>
                </a:lnTo>
                <a:lnTo>
                  <a:pt x="344759" y="1143467"/>
                </a:lnTo>
                <a:lnTo>
                  <a:pt x="350471" y="1142196"/>
                </a:lnTo>
                <a:lnTo>
                  <a:pt x="355548" y="1140925"/>
                </a:lnTo>
                <a:lnTo>
                  <a:pt x="361260" y="1139972"/>
                </a:lnTo>
                <a:lnTo>
                  <a:pt x="367289" y="1139336"/>
                </a:lnTo>
                <a:lnTo>
                  <a:pt x="373001" y="1139018"/>
                </a:lnTo>
                <a:lnTo>
                  <a:pt x="379030" y="1139018"/>
                </a:lnTo>
                <a:lnTo>
                  <a:pt x="710312" y="1139018"/>
                </a:lnTo>
                <a:lnTo>
                  <a:pt x="715707" y="1138701"/>
                </a:lnTo>
                <a:lnTo>
                  <a:pt x="721101" y="1138065"/>
                </a:lnTo>
                <a:lnTo>
                  <a:pt x="726496" y="1136476"/>
                </a:lnTo>
                <a:lnTo>
                  <a:pt x="731573" y="1134570"/>
                </a:lnTo>
                <a:lnTo>
                  <a:pt x="736650" y="1132345"/>
                </a:lnTo>
                <a:lnTo>
                  <a:pt x="740775" y="1129803"/>
                </a:lnTo>
                <a:lnTo>
                  <a:pt x="745218" y="1126308"/>
                </a:lnTo>
                <a:lnTo>
                  <a:pt x="749343" y="1122812"/>
                </a:lnTo>
                <a:lnTo>
                  <a:pt x="752833" y="1118999"/>
                </a:lnTo>
                <a:lnTo>
                  <a:pt x="756007" y="1114550"/>
                </a:lnTo>
                <a:lnTo>
                  <a:pt x="758545" y="1110101"/>
                </a:lnTo>
                <a:lnTo>
                  <a:pt x="760766" y="1105335"/>
                </a:lnTo>
                <a:lnTo>
                  <a:pt x="762988" y="1099933"/>
                </a:lnTo>
                <a:lnTo>
                  <a:pt x="764257" y="1094848"/>
                </a:lnTo>
                <a:lnTo>
                  <a:pt x="765209" y="1089128"/>
                </a:lnTo>
                <a:lnTo>
                  <a:pt x="765209" y="1083408"/>
                </a:lnTo>
                <a:lnTo>
                  <a:pt x="765209" y="998246"/>
                </a:lnTo>
                <a:lnTo>
                  <a:pt x="765526" y="995386"/>
                </a:lnTo>
                <a:lnTo>
                  <a:pt x="765844" y="992208"/>
                </a:lnTo>
                <a:lnTo>
                  <a:pt x="766478" y="989348"/>
                </a:lnTo>
                <a:lnTo>
                  <a:pt x="767747" y="986488"/>
                </a:lnTo>
                <a:lnTo>
                  <a:pt x="769017" y="983946"/>
                </a:lnTo>
                <a:lnTo>
                  <a:pt x="770603" y="981404"/>
                </a:lnTo>
                <a:lnTo>
                  <a:pt x="772190" y="978862"/>
                </a:lnTo>
                <a:lnTo>
                  <a:pt x="774094" y="976955"/>
                </a:lnTo>
                <a:lnTo>
                  <a:pt x="776315" y="975048"/>
                </a:lnTo>
                <a:lnTo>
                  <a:pt x="778536" y="973141"/>
                </a:lnTo>
                <a:lnTo>
                  <a:pt x="781392" y="971870"/>
                </a:lnTo>
                <a:lnTo>
                  <a:pt x="783614" y="970599"/>
                </a:lnTo>
                <a:lnTo>
                  <a:pt x="786469" y="969646"/>
                </a:lnTo>
                <a:lnTo>
                  <a:pt x="789325" y="968693"/>
                </a:lnTo>
                <a:lnTo>
                  <a:pt x="792181" y="968375"/>
                </a:lnTo>
                <a:close/>
                <a:moveTo>
                  <a:pt x="854248" y="475049"/>
                </a:moveTo>
                <a:lnTo>
                  <a:pt x="968334" y="729382"/>
                </a:lnTo>
                <a:lnTo>
                  <a:pt x="999072" y="623496"/>
                </a:lnTo>
                <a:lnTo>
                  <a:pt x="996361" y="622927"/>
                </a:lnTo>
                <a:lnTo>
                  <a:pt x="990612" y="621333"/>
                </a:lnTo>
                <a:lnTo>
                  <a:pt x="985184" y="619103"/>
                </a:lnTo>
                <a:lnTo>
                  <a:pt x="980393" y="616553"/>
                </a:lnTo>
                <a:lnTo>
                  <a:pt x="975603" y="614004"/>
                </a:lnTo>
                <a:lnTo>
                  <a:pt x="971132" y="611136"/>
                </a:lnTo>
                <a:lnTo>
                  <a:pt x="966981" y="607950"/>
                </a:lnTo>
                <a:lnTo>
                  <a:pt x="963468" y="604444"/>
                </a:lnTo>
                <a:lnTo>
                  <a:pt x="959636" y="600620"/>
                </a:lnTo>
                <a:lnTo>
                  <a:pt x="956762" y="597115"/>
                </a:lnTo>
                <a:lnTo>
                  <a:pt x="953568" y="593291"/>
                </a:lnTo>
                <a:lnTo>
                  <a:pt x="951014" y="589467"/>
                </a:lnTo>
                <a:lnTo>
                  <a:pt x="948778" y="585325"/>
                </a:lnTo>
                <a:lnTo>
                  <a:pt x="944308" y="577677"/>
                </a:lnTo>
                <a:lnTo>
                  <a:pt x="940795" y="570029"/>
                </a:lnTo>
                <a:lnTo>
                  <a:pt x="938559" y="563018"/>
                </a:lnTo>
                <a:lnTo>
                  <a:pt x="936643" y="556645"/>
                </a:lnTo>
                <a:lnTo>
                  <a:pt x="935366" y="550909"/>
                </a:lnTo>
                <a:lnTo>
                  <a:pt x="934089" y="546767"/>
                </a:lnTo>
                <a:lnTo>
                  <a:pt x="933450" y="543261"/>
                </a:lnTo>
                <a:lnTo>
                  <a:pt x="937921" y="545492"/>
                </a:lnTo>
                <a:lnTo>
                  <a:pt x="942711" y="547723"/>
                </a:lnTo>
                <a:lnTo>
                  <a:pt x="949098" y="550909"/>
                </a:lnTo>
                <a:lnTo>
                  <a:pt x="957081" y="554096"/>
                </a:lnTo>
                <a:lnTo>
                  <a:pt x="966342" y="557601"/>
                </a:lnTo>
                <a:lnTo>
                  <a:pt x="976880" y="560469"/>
                </a:lnTo>
                <a:lnTo>
                  <a:pt x="982629" y="561744"/>
                </a:lnTo>
                <a:lnTo>
                  <a:pt x="988377" y="563337"/>
                </a:lnTo>
                <a:lnTo>
                  <a:pt x="994445" y="564293"/>
                </a:lnTo>
                <a:lnTo>
                  <a:pt x="1000831" y="565249"/>
                </a:lnTo>
                <a:lnTo>
                  <a:pt x="1007218" y="565886"/>
                </a:lnTo>
                <a:lnTo>
                  <a:pt x="1013924" y="566205"/>
                </a:lnTo>
                <a:lnTo>
                  <a:pt x="1020631" y="566205"/>
                </a:lnTo>
                <a:lnTo>
                  <a:pt x="1027656" y="565886"/>
                </a:lnTo>
                <a:lnTo>
                  <a:pt x="1034682" y="565568"/>
                </a:lnTo>
                <a:lnTo>
                  <a:pt x="1041707" y="564293"/>
                </a:lnTo>
                <a:lnTo>
                  <a:pt x="1048733" y="563018"/>
                </a:lnTo>
                <a:lnTo>
                  <a:pt x="1055758" y="560788"/>
                </a:lnTo>
                <a:lnTo>
                  <a:pt x="1063103" y="558557"/>
                </a:lnTo>
                <a:lnTo>
                  <a:pt x="1070129" y="555371"/>
                </a:lnTo>
                <a:lnTo>
                  <a:pt x="1077474" y="552184"/>
                </a:lnTo>
                <a:lnTo>
                  <a:pt x="1084499" y="548041"/>
                </a:lnTo>
                <a:lnTo>
                  <a:pt x="1091525" y="543580"/>
                </a:lnTo>
                <a:lnTo>
                  <a:pt x="1098550" y="538163"/>
                </a:lnTo>
                <a:lnTo>
                  <a:pt x="1098231" y="541668"/>
                </a:lnTo>
                <a:lnTo>
                  <a:pt x="1097592" y="545811"/>
                </a:lnTo>
                <a:lnTo>
                  <a:pt x="1096315" y="551228"/>
                </a:lnTo>
                <a:lnTo>
                  <a:pt x="1095037" y="557920"/>
                </a:lnTo>
                <a:lnTo>
                  <a:pt x="1092802" y="564930"/>
                </a:lnTo>
                <a:lnTo>
                  <a:pt x="1089928" y="572578"/>
                </a:lnTo>
                <a:lnTo>
                  <a:pt x="1086734" y="580545"/>
                </a:lnTo>
                <a:lnTo>
                  <a:pt x="1084818" y="584687"/>
                </a:lnTo>
                <a:lnTo>
                  <a:pt x="1082264" y="588830"/>
                </a:lnTo>
                <a:lnTo>
                  <a:pt x="1080028" y="592654"/>
                </a:lnTo>
                <a:lnTo>
                  <a:pt x="1077474" y="596478"/>
                </a:lnTo>
                <a:lnTo>
                  <a:pt x="1074280" y="599983"/>
                </a:lnTo>
                <a:lnTo>
                  <a:pt x="1071406" y="603807"/>
                </a:lnTo>
                <a:lnTo>
                  <a:pt x="1067574" y="606994"/>
                </a:lnTo>
                <a:lnTo>
                  <a:pt x="1063742" y="610499"/>
                </a:lnTo>
                <a:lnTo>
                  <a:pt x="1059910" y="613367"/>
                </a:lnTo>
                <a:lnTo>
                  <a:pt x="1055439" y="616235"/>
                </a:lnTo>
                <a:lnTo>
                  <a:pt x="1050968" y="618465"/>
                </a:lnTo>
                <a:lnTo>
                  <a:pt x="1046178" y="621015"/>
                </a:lnTo>
                <a:lnTo>
                  <a:pt x="1043098" y="621918"/>
                </a:lnTo>
                <a:lnTo>
                  <a:pt x="1058953" y="723182"/>
                </a:lnTo>
                <a:lnTo>
                  <a:pt x="1183794" y="477832"/>
                </a:lnTo>
                <a:lnTo>
                  <a:pt x="1184474" y="476886"/>
                </a:lnTo>
                <a:lnTo>
                  <a:pt x="1201924" y="486411"/>
                </a:lnTo>
                <a:lnTo>
                  <a:pt x="1218105" y="495301"/>
                </a:lnTo>
                <a:lnTo>
                  <a:pt x="1234286" y="505143"/>
                </a:lnTo>
                <a:lnTo>
                  <a:pt x="1249515" y="514351"/>
                </a:lnTo>
                <a:lnTo>
                  <a:pt x="1264744" y="524193"/>
                </a:lnTo>
                <a:lnTo>
                  <a:pt x="1279021" y="534036"/>
                </a:lnTo>
                <a:lnTo>
                  <a:pt x="1292664" y="544513"/>
                </a:lnTo>
                <a:lnTo>
                  <a:pt x="1305989" y="554673"/>
                </a:lnTo>
                <a:lnTo>
                  <a:pt x="1318680" y="565468"/>
                </a:lnTo>
                <a:lnTo>
                  <a:pt x="1330736" y="576263"/>
                </a:lnTo>
                <a:lnTo>
                  <a:pt x="1342475" y="587693"/>
                </a:lnTo>
                <a:lnTo>
                  <a:pt x="1353263" y="599123"/>
                </a:lnTo>
                <a:lnTo>
                  <a:pt x="1363733" y="611188"/>
                </a:lnTo>
                <a:lnTo>
                  <a:pt x="1373885" y="623253"/>
                </a:lnTo>
                <a:lnTo>
                  <a:pt x="1383086" y="635953"/>
                </a:lnTo>
                <a:lnTo>
                  <a:pt x="1391970" y="649288"/>
                </a:lnTo>
                <a:lnTo>
                  <a:pt x="1400536" y="662623"/>
                </a:lnTo>
                <a:lnTo>
                  <a:pt x="1408150" y="676593"/>
                </a:lnTo>
                <a:lnTo>
                  <a:pt x="1415130" y="691516"/>
                </a:lnTo>
                <a:lnTo>
                  <a:pt x="1422110" y="706121"/>
                </a:lnTo>
                <a:lnTo>
                  <a:pt x="1428139" y="721678"/>
                </a:lnTo>
                <a:lnTo>
                  <a:pt x="1433849" y="737871"/>
                </a:lnTo>
                <a:lnTo>
                  <a:pt x="1438926" y="754381"/>
                </a:lnTo>
                <a:lnTo>
                  <a:pt x="1443368" y="771526"/>
                </a:lnTo>
                <a:lnTo>
                  <a:pt x="1447492" y="789623"/>
                </a:lnTo>
                <a:lnTo>
                  <a:pt x="1450982" y="808039"/>
                </a:lnTo>
                <a:lnTo>
                  <a:pt x="1453837" y="827406"/>
                </a:lnTo>
                <a:lnTo>
                  <a:pt x="1456058" y="847091"/>
                </a:lnTo>
                <a:lnTo>
                  <a:pt x="1457962" y="867729"/>
                </a:lnTo>
                <a:lnTo>
                  <a:pt x="1459231" y="888684"/>
                </a:lnTo>
                <a:lnTo>
                  <a:pt x="1460183" y="910909"/>
                </a:lnTo>
                <a:lnTo>
                  <a:pt x="1460500" y="933451"/>
                </a:lnTo>
                <a:lnTo>
                  <a:pt x="581025" y="933451"/>
                </a:lnTo>
                <a:lnTo>
                  <a:pt x="581342" y="910274"/>
                </a:lnTo>
                <a:lnTo>
                  <a:pt x="581660" y="887414"/>
                </a:lnTo>
                <a:lnTo>
                  <a:pt x="582929" y="865506"/>
                </a:lnTo>
                <a:lnTo>
                  <a:pt x="584198" y="844234"/>
                </a:lnTo>
                <a:lnTo>
                  <a:pt x="585784" y="823914"/>
                </a:lnTo>
                <a:lnTo>
                  <a:pt x="587688" y="804228"/>
                </a:lnTo>
                <a:lnTo>
                  <a:pt x="590543" y="785178"/>
                </a:lnTo>
                <a:lnTo>
                  <a:pt x="593399" y="767081"/>
                </a:lnTo>
                <a:lnTo>
                  <a:pt x="596889" y="749618"/>
                </a:lnTo>
                <a:lnTo>
                  <a:pt x="600696" y="732791"/>
                </a:lnTo>
                <a:lnTo>
                  <a:pt x="605455" y="716598"/>
                </a:lnTo>
                <a:lnTo>
                  <a:pt x="610531" y="700723"/>
                </a:lnTo>
                <a:lnTo>
                  <a:pt x="616242" y="685801"/>
                </a:lnTo>
                <a:lnTo>
                  <a:pt x="622270" y="670878"/>
                </a:lnTo>
                <a:lnTo>
                  <a:pt x="629250" y="656908"/>
                </a:lnTo>
                <a:lnTo>
                  <a:pt x="636548" y="643573"/>
                </a:lnTo>
                <a:lnTo>
                  <a:pt x="644479" y="630238"/>
                </a:lnTo>
                <a:lnTo>
                  <a:pt x="653363" y="617856"/>
                </a:lnTo>
                <a:lnTo>
                  <a:pt x="662564" y="605473"/>
                </a:lnTo>
                <a:lnTo>
                  <a:pt x="673034" y="594043"/>
                </a:lnTo>
                <a:lnTo>
                  <a:pt x="683504" y="582296"/>
                </a:lnTo>
                <a:lnTo>
                  <a:pt x="695243" y="571183"/>
                </a:lnTo>
                <a:lnTo>
                  <a:pt x="707299" y="560388"/>
                </a:lnTo>
                <a:lnTo>
                  <a:pt x="720624" y="550228"/>
                </a:lnTo>
                <a:lnTo>
                  <a:pt x="734267" y="539751"/>
                </a:lnTo>
                <a:lnTo>
                  <a:pt x="748861" y="530226"/>
                </a:lnTo>
                <a:lnTo>
                  <a:pt x="764408" y="520383"/>
                </a:lnTo>
                <a:lnTo>
                  <a:pt x="780589" y="510858"/>
                </a:lnTo>
                <a:lnTo>
                  <a:pt x="798038" y="501651"/>
                </a:lnTo>
                <a:lnTo>
                  <a:pt x="816123" y="492443"/>
                </a:lnTo>
                <a:lnTo>
                  <a:pt x="835159" y="483236"/>
                </a:lnTo>
                <a:lnTo>
                  <a:pt x="854248" y="475049"/>
                </a:lnTo>
                <a:close/>
                <a:moveTo>
                  <a:pt x="855147" y="474663"/>
                </a:moveTo>
                <a:lnTo>
                  <a:pt x="855153" y="474670"/>
                </a:lnTo>
                <a:lnTo>
                  <a:pt x="855131" y="474670"/>
                </a:lnTo>
                <a:lnTo>
                  <a:pt x="855147" y="474663"/>
                </a:lnTo>
                <a:close/>
                <a:moveTo>
                  <a:pt x="1020763" y="0"/>
                </a:moveTo>
                <a:lnTo>
                  <a:pt x="1027440" y="318"/>
                </a:lnTo>
                <a:lnTo>
                  <a:pt x="1034436" y="1272"/>
                </a:lnTo>
                <a:lnTo>
                  <a:pt x="1041750" y="1908"/>
                </a:lnTo>
                <a:lnTo>
                  <a:pt x="1049064" y="2863"/>
                </a:lnTo>
                <a:lnTo>
                  <a:pt x="1057014" y="4135"/>
                </a:lnTo>
                <a:lnTo>
                  <a:pt x="1065282" y="5726"/>
                </a:lnTo>
                <a:lnTo>
                  <a:pt x="1073231" y="7952"/>
                </a:lnTo>
                <a:lnTo>
                  <a:pt x="1081499" y="10179"/>
                </a:lnTo>
                <a:lnTo>
                  <a:pt x="1089767" y="12406"/>
                </a:lnTo>
                <a:lnTo>
                  <a:pt x="1098671" y="15587"/>
                </a:lnTo>
                <a:lnTo>
                  <a:pt x="1106939" y="18767"/>
                </a:lnTo>
                <a:lnTo>
                  <a:pt x="1115207" y="22585"/>
                </a:lnTo>
                <a:lnTo>
                  <a:pt x="1123474" y="26720"/>
                </a:lnTo>
                <a:lnTo>
                  <a:pt x="1131742" y="30855"/>
                </a:lnTo>
                <a:lnTo>
                  <a:pt x="1139374" y="35626"/>
                </a:lnTo>
                <a:lnTo>
                  <a:pt x="1147006" y="40716"/>
                </a:lnTo>
                <a:lnTo>
                  <a:pt x="1154638" y="46442"/>
                </a:lnTo>
                <a:lnTo>
                  <a:pt x="1161952" y="52167"/>
                </a:lnTo>
                <a:lnTo>
                  <a:pt x="1168629" y="59166"/>
                </a:lnTo>
                <a:lnTo>
                  <a:pt x="1174989" y="65846"/>
                </a:lnTo>
                <a:lnTo>
                  <a:pt x="1181031" y="73480"/>
                </a:lnTo>
                <a:lnTo>
                  <a:pt x="1186119" y="81432"/>
                </a:lnTo>
                <a:lnTo>
                  <a:pt x="1190889" y="89703"/>
                </a:lnTo>
                <a:lnTo>
                  <a:pt x="1195341" y="98927"/>
                </a:lnTo>
                <a:lnTo>
                  <a:pt x="1197249" y="103381"/>
                </a:lnTo>
                <a:lnTo>
                  <a:pt x="1198839" y="108152"/>
                </a:lnTo>
                <a:lnTo>
                  <a:pt x="1200429" y="113242"/>
                </a:lnTo>
                <a:lnTo>
                  <a:pt x="1202019" y="118331"/>
                </a:lnTo>
                <a:lnTo>
                  <a:pt x="1202973" y="123739"/>
                </a:lnTo>
                <a:lnTo>
                  <a:pt x="1203927" y="128828"/>
                </a:lnTo>
                <a:lnTo>
                  <a:pt x="1204881" y="134554"/>
                </a:lnTo>
                <a:lnTo>
                  <a:pt x="1205517" y="140280"/>
                </a:lnTo>
                <a:lnTo>
                  <a:pt x="1205835" y="146005"/>
                </a:lnTo>
                <a:lnTo>
                  <a:pt x="1206153" y="152049"/>
                </a:lnTo>
                <a:lnTo>
                  <a:pt x="1206153" y="158093"/>
                </a:lnTo>
                <a:lnTo>
                  <a:pt x="1206153" y="164455"/>
                </a:lnTo>
                <a:lnTo>
                  <a:pt x="1205517" y="170817"/>
                </a:lnTo>
                <a:lnTo>
                  <a:pt x="1204881" y="177497"/>
                </a:lnTo>
                <a:lnTo>
                  <a:pt x="1204245" y="184177"/>
                </a:lnTo>
                <a:lnTo>
                  <a:pt x="1203291" y="191175"/>
                </a:lnTo>
                <a:lnTo>
                  <a:pt x="1204245" y="191175"/>
                </a:lnTo>
                <a:lnTo>
                  <a:pt x="1206789" y="192129"/>
                </a:lnTo>
                <a:lnTo>
                  <a:pt x="1210286" y="194038"/>
                </a:lnTo>
                <a:lnTo>
                  <a:pt x="1212194" y="195628"/>
                </a:lnTo>
                <a:lnTo>
                  <a:pt x="1214420" y="197219"/>
                </a:lnTo>
                <a:lnTo>
                  <a:pt x="1216328" y="199445"/>
                </a:lnTo>
                <a:lnTo>
                  <a:pt x="1218554" y="202308"/>
                </a:lnTo>
                <a:lnTo>
                  <a:pt x="1220462" y="205171"/>
                </a:lnTo>
                <a:lnTo>
                  <a:pt x="1222052" y="208988"/>
                </a:lnTo>
                <a:lnTo>
                  <a:pt x="1223642" y="212805"/>
                </a:lnTo>
                <a:lnTo>
                  <a:pt x="1224596" y="217895"/>
                </a:lnTo>
                <a:lnTo>
                  <a:pt x="1225232" y="223302"/>
                </a:lnTo>
                <a:lnTo>
                  <a:pt x="1225550" y="229664"/>
                </a:lnTo>
                <a:lnTo>
                  <a:pt x="1225232" y="241752"/>
                </a:lnTo>
                <a:lnTo>
                  <a:pt x="1224278" y="251931"/>
                </a:lnTo>
                <a:lnTo>
                  <a:pt x="1223006" y="261156"/>
                </a:lnTo>
                <a:lnTo>
                  <a:pt x="1221098" y="268790"/>
                </a:lnTo>
                <a:lnTo>
                  <a:pt x="1218236" y="275152"/>
                </a:lnTo>
                <a:lnTo>
                  <a:pt x="1215692" y="280878"/>
                </a:lnTo>
                <a:lnTo>
                  <a:pt x="1212194" y="285967"/>
                </a:lnTo>
                <a:lnTo>
                  <a:pt x="1209015" y="290102"/>
                </a:lnTo>
                <a:lnTo>
                  <a:pt x="1205199" y="294556"/>
                </a:lnTo>
                <a:lnTo>
                  <a:pt x="1203609" y="297737"/>
                </a:lnTo>
                <a:lnTo>
                  <a:pt x="1201701" y="300918"/>
                </a:lnTo>
                <a:lnTo>
                  <a:pt x="1199793" y="305053"/>
                </a:lnTo>
                <a:lnTo>
                  <a:pt x="1198203" y="309506"/>
                </a:lnTo>
                <a:lnTo>
                  <a:pt x="1196931" y="314914"/>
                </a:lnTo>
                <a:lnTo>
                  <a:pt x="1195977" y="321276"/>
                </a:lnTo>
                <a:lnTo>
                  <a:pt x="1195023" y="328592"/>
                </a:lnTo>
                <a:lnTo>
                  <a:pt x="1193433" y="335908"/>
                </a:lnTo>
                <a:lnTo>
                  <a:pt x="1191843" y="343860"/>
                </a:lnTo>
                <a:lnTo>
                  <a:pt x="1189617" y="351495"/>
                </a:lnTo>
                <a:lnTo>
                  <a:pt x="1187391" y="359447"/>
                </a:lnTo>
                <a:lnTo>
                  <a:pt x="1184211" y="367081"/>
                </a:lnTo>
                <a:lnTo>
                  <a:pt x="1181349" y="375352"/>
                </a:lnTo>
                <a:lnTo>
                  <a:pt x="1177851" y="383304"/>
                </a:lnTo>
                <a:lnTo>
                  <a:pt x="1173717" y="391257"/>
                </a:lnTo>
                <a:lnTo>
                  <a:pt x="1169901" y="398891"/>
                </a:lnTo>
                <a:lnTo>
                  <a:pt x="1165449" y="406843"/>
                </a:lnTo>
                <a:lnTo>
                  <a:pt x="1160680" y="414796"/>
                </a:lnTo>
                <a:lnTo>
                  <a:pt x="1155910" y="422430"/>
                </a:lnTo>
                <a:lnTo>
                  <a:pt x="1150504" y="429746"/>
                </a:lnTo>
                <a:lnTo>
                  <a:pt x="1145098" y="437062"/>
                </a:lnTo>
                <a:lnTo>
                  <a:pt x="1139374" y="444378"/>
                </a:lnTo>
                <a:lnTo>
                  <a:pt x="1133332" y="451058"/>
                </a:lnTo>
                <a:lnTo>
                  <a:pt x="1126972" y="457738"/>
                </a:lnTo>
                <a:lnTo>
                  <a:pt x="1120612" y="464100"/>
                </a:lnTo>
                <a:lnTo>
                  <a:pt x="1113935" y="470144"/>
                </a:lnTo>
                <a:lnTo>
                  <a:pt x="1106939" y="475870"/>
                </a:lnTo>
                <a:lnTo>
                  <a:pt x="1099943" y="481596"/>
                </a:lnTo>
                <a:lnTo>
                  <a:pt x="1092947" y="486367"/>
                </a:lnTo>
                <a:lnTo>
                  <a:pt x="1085633" y="490820"/>
                </a:lnTo>
                <a:lnTo>
                  <a:pt x="1078001" y="495274"/>
                </a:lnTo>
                <a:lnTo>
                  <a:pt x="1070052" y="499091"/>
                </a:lnTo>
                <a:lnTo>
                  <a:pt x="1062102" y="501954"/>
                </a:lnTo>
                <a:lnTo>
                  <a:pt x="1054152" y="504816"/>
                </a:lnTo>
                <a:lnTo>
                  <a:pt x="1046202" y="506725"/>
                </a:lnTo>
                <a:lnTo>
                  <a:pt x="1037616" y="508315"/>
                </a:lnTo>
                <a:lnTo>
                  <a:pt x="1029348" y="509270"/>
                </a:lnTo>
                <a:lnTo>
                  <a:pt x="1020763" y="509588"/>
                </a:lnTo>
                <a:lnTo>
                  <a:pt x="1012177" y="509270"/>
                </a:lnTo>
                <a:lnTo>
                  <a:pt x="1003909" y="508315"/>
                </a:lnTo>
                <a:lnTo>
                  <a:pt x="995641" y="506725"/>
                </a:lnTo>
                <a:lnTo>
                  <a:pt x="987691" y="504816"/>
                </a:lnTo>
                <a:lnTo>
                  <a:pt x="979423" y="501954"/>
                </a:lnTo>
                <a:lnTo>
                  <a:pt x="971473" y="499091"/>
                </a:lnTo>
                <a:lnTo>
                  <a:pt x="963842" y="495274"/>
                </a:lnTo>
                <a:lnTo>
                  <a:pt x="956210" y="490820"/>
                </a:lnTo>
                <a:lnTo>
                  <a:pt x="948896" y="486367"/>
                </a:lnTo>
                <a:lnTo>
                  <a:pt x="941264" y="481596"/>
                </a:lnTo>
                <a:lnTo>
                  <a:pt x="934268" y="475870"/>
                </a:lnTo>
                <a:lnTo>
                  <a:pt x="927590" y="470144"/>
                </a:lnTo>
                <a:lnTo>
                  <a:pt x="920913" y="464100"/>
                </a:lnTo>
                <a:lnTo>
                  <a:pt x="914553" y="457738"/>
                </a:lnTo>
                <a:lnTo>
                  <a:pt x="908193" y="451058"/>
                </a:lnTo>
                <a:lnTo>
                  <a:pt x="902151" y="444378"/>
                </a:lnTo>
                <a:lnTo>
                  <a:pt x="896427" y="437062"/>
                </a:lnTo>
                <a:lnTo>
                  <a:pt x="891339" y="429746"/>
                </a:lnTo>
                <a:lnTo>
                  <a:pt x="885933" y="422430"/>
                </a:lnTo>
                <a:lnTo>
                  <a:pt x="880845" y="414796"/>
                </a:lnTo>
                <a:lnTo>
                  <a:pt x="876076" y="406843"/>
                </a:lnTo>
                <a:lnTo>
                  <a:pt x="871942" y="398891"/>
                </a:lnTo>
                <a:lnTo>
                  <a:pt x="867808" y="391257"/>
                </a:lnTo>
                <a:lnTo>
                  <a:pt x="863674" y="383304"/>
                </a:lnTo>
                <a:lnTo>
                  <a:pt x="860494" y="375352"/>
                </a:lnTo>
                <a:lnTo>
                  <a:pt x="856996" y="367081"/>
                </a:lnTo>
                <a:lnTo>
                  <a:pt x="854452" y="359447"/>
                </a:lnTo>
                <a:lnTo>
                  <a:pt x="852226" y="351495"/>
                </a:lnTo>
                <a:lnTo>
                  <a:pt x="849682" y="343860"/>
                </a:lnTo>
                <a:lnTo>
                  <a:pt x="848092" y="335908"/>
                </a:lnTo>
                <a:lnTo>
                  <a:pt x="846820" y="328592"/>
                </a:lnTo>
                <a:lnTo>
                  <a:pt x="845866" y="321276"/>
                </a:lnTo>
                <a:lnTo>
                  <a:pt x="844594" y="314914"/>
                </a:lnTo>
                <a:lnTo>
                  <a:pt x="843322" y="309506"/>
                </a:lnTo>
                <a:lnTo>
                  <a:pt x="841732" y="305053"/>
                </a:lnTo>
                <a:lnTo>
                  <a:pt x="840142" y="300918"/>
                </a:lnTo>
                <a:lnTo>
                  <a:pt x="837916" y="297737"/>
                </a:lnTo>
                <a:lnTo>
                  <a:pt x="836326" y="294556"/>
                </a:lnTo>
                <a:lnTo>
                  <a:pt x="832829" y="290102"/>
                </a:lnTo>
                <a:lnTo>
                  <a:pt x="829013" y="285967"/>
                </a:lnTo>
                <a:lnTo>
                  <a:pt x="826151" y="280878"/>
                </a:lnTo>
                <a:lnTo>
                  <a:pt x="822971" y="275152"/>
                </a:lnTo>
                <a:lnTo>
                  <a:pt x="820745" y="268790"/>
                </a:lnTo>
                <a:lnTo>
                  <a:pt x="818519" y="261156"/>
                </a:lnTo>
                <a:lnTo>
                  <a:pt x="817247" y="251931"/>
                </a:lnTo>
                <a:lnTo>
                  <a:pt x="816293" y="241752"/>
                </a:lnTo>
                <a:lnTo>
                  <a:pt x="815975" y="229664"/>
                </a:lnTo>
                <a:lnTo>
                  <a:pt x="816293" y="223302"/>
                </a:lnTo>
                <a:lnTo>
                  <a:pt x="816929" y="217895"/>
                </a:lnTo>
                <a:lnTo>
                  <a:pt x="817883" y="212805"/>
                </a:lnTo>
                <a:lnTo>
                  <a:pt x="819791" y="208988"/>
                </a:lnTo>
                <a:lnTo>
                  <a:pt x="821381" y="205171"/>
                </a:lnTo>
                <a:lnTo>
                  <a:pt x="822971" y="202308"/>
                </a:lnTo>
                <a:lnTo>
                  <a:pt x="824879" y="199445"/>
                </a:lnTo>
                <a:lnTo>
                  <a:pt x="827423" y="197219"/>
                </a:lnTo>
                <a:lnTo>
                  <a:pt x="829331" y="195628"/>
                </a:lnTo>
                <a:lnTo>
                  <a:pt x="831239" y="194038"/>
                </a:lnTo>
                <a:lnTo>
                  <a:pt x="835054" y="192129"/>
                </a:lnTo>
                <a:lnTo>
                  <a:pt x="837280" y="191175"/>
                </a:lnTo>
                <a:lnTo>
                  <a:pt x="838234" y="191175"/>
                </a:lnTo>
                <a:lnTo>
                  <a:pt x="837280" y="184177"/>
                </a:lnTo>
                <a:lnTo>
                  <a:pt x="836326" y="177497"/>
                </a:lnTo>
                <a:lnTo>
                  <a:pt x="835690" y="170817"/>
                </a:lnTo>
                <a:lnTo>
                  <a:pt x="835372" y="164455"/>
                </a:lnTo>
                <a:lnTo>
                  <a:pt x="835372" y="158093"/>
                </a:lnTo>
                <a:lnTo>
                  <a:pt x="835372" y="152049"/>
                </a:lnTo>
                <a:lnTo>
                  <a:pt x="835690" y="146005"/>
                </a:lnTo>
                <a:lnTo>
                  <a:pt x="836008" y="140280"/>
                </a:lnTo>
                <a:lnTo>
                  <a:pt x="836644" y="134554"/>
                </a:lnTo>
                <a:lnTo>
                  <a:pt x="837280" y="128828"/>
                </a:lnTo>
                <a:lnTo>
                  <a:pt x="838234" y="123739"/>
                </a:lnTo>
                <a:lnTo>
                  <a:pt x="839824" y="118331"/>
                </a:lnTo>
                <a:lnTo>
                  <a:pt x="841096" y="113242"/>
                </a:lnTo>
                <a:lnTo>
                  <a:pt x="842686" y="108152"/>
                </a:lnTo>
                <a:lnTo>
                  <a:pt x="844276" y="103381"/>
                </a:lnTo>
                <a:lnTo>
                  <a:pt x="846502" y="98927"/>
                </a:lnTo>
                <a:lnTo>
                  <a:pt x="850636" y="89703"/>
                </a:lnTo>
                <a:lnTo>
                  <a:pt x="855406" y="81432"/>
                </a:lnTo>
                <a:lnTo>
                  <a:pt x="860812" y="73480"/>
                </a:lnTo>
                <a:lnTo>
                  <a:pt x="866854" y="65846"/>
                </a:lnTo>
                <a:lnTo>
                  <a:pt x="873214" y="59166"/>
                </a:lnTo>
                <a:lnTo>
                  <a:pt x="879891" y="52167"/>
                </a:lnTo>
                <a:lnTo>
                  <a:pt x="886887" y="46442"/>
                </a:lnTo>
                <a:lnTo>
                  <a:pt x="894201" y="40716"/>
                </a:lnTo>
                <a:lnTo>
                  <a:pt x="901833" y="35626"/>
                </a:lnTo>
                <a:lnTo>
                  <a:pt x="910101" y="30855"/>
                </a:lnTo>
                <a:lnTo>
                  <a:pt x="918051" y="26720"/>
                </a:lnTo>
                <a:lnTo>
                  <a:pt x="926318" y="22585"/>
                </a:lnTo>
                <a:lnTo>
                  <a:pt x="934586" y="18767"/>
                </a:lnTo>
                <a:lnTo>
                  <a:pt x="943172" y="15587"/>
                </a:lnTo>
                <a:lnTo>
                  <a:pt x="951440" y="12406"/>
                </a:lnTo>
                <a:lnTo>
                  <a:pt x="959708" y="10179"/>
                </a:lnTo>
                <a:lnTo>
                  <a:pt x="968294" y="7952"/>
                </a:lnTo>
                <a:lnTo>
                  <a:pt x="976561" y="5726"/>
                </a:lnTo>
                <a:lnTo>
                  <a:pt x="984511" y="4135"/>
                </a:lnTo>
                <a:lnTo>
                  <a:pt x="992143" y="2863"/>
                </a:lnTo>
                <a:lnTo>
                  <a:pt x="999775" y="1908"/>
                </a:lnTo>
                <a:lnTo>
                  <a:pt x="1007407" y="1272"/>
                </a:lnTo>
                <a:lnTo>
                  <a:pt x="1014403" y="318"/>
                </a:lnTo>
                <a:lnTo>
                  <a:pt x="1020763" y="0"/>
                </a:lnTo>
                <a:close/>
              </a:path>
            </a:pathLst>
          </a:custGeom>
          <a:solidFill>
            <a:srgbClr val="4B649F"/>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Calibri" panose="020F0502020204030204" pitchFamily="34" charset="0"/>
              <a:ea typeface="宋体" panose="02010600030101010101" pitchFamily="2" charset="-122"/>
              <a:cs typeface="+mn-cs"/>
            </a:endParaRPr>
          </a:p>
        </p:txBody>
      </p:sp>
      <p:sp>
        <p:nvSpPr>
          <p:cNvPr id="8206" name="文本框 16"/>
          <p:cNvSpPr txBox="1"/>
          <p:nvPr/>
        </p:nvSpPr>
        <p:spPr>
          <a:xfrm>
            <a:off x="1264583" y="1404938"/>
            <a:ext cx="1415772" cy="461665"/>
          </a:xfrm>
          <a:prstGeom prst="rect">
            <a:avLst/>
          </a:prstGeom>
          <a:noFill/>
          <a:ln w="9525">
            <a:noFill/>
          </a:ln>
        </p:spPr>
        <p:txBody>
          <a:bodyPr wrap="none" anchor="t" anchorCtr="0">
            <a:spAutoFit/>
          </a:bodyPr>
          <a:lstStyle/>
          <a:p>
            <a:pPr algn="ctr"/>
            <a:r>
              <a:rPr lang="zh-CN" altLang="en-US" sz="2400" b="1" dirty="0">
                <a:solidFill>
                  <a:schemeClr val="bg1"/>
                </a:solidFill>
                <a:latin typeface="Arial" panose="020B0604020202020204" pitchFamily="34" charset="0"/>
                <a:ea typeface="微软雅黑" panose="020B0503020204020204" pitchFamily="34" charset="-122"/>
              </a:rPr>
              <a:t>十大关系</a:t>
            </a:r>
            <a:endParaRPr lang="zh-CN" altLang="en-US" sz="2400" b="1" dirty="0">
              <a:solidFill>
                <a:schemeClr val="bg1"/>
              </a:solidFill>
              <a:latin typeface="Arial" panose="020B0604020202020204" pitchFamily="34" charset="0"/>
              <a:ea typeface="微软雅黑" panose="020B0503020204020204" pitchFamily="34" charset="-122"/>
            </a:endParaRPr>
          </a:p>
        </p:txBody>
      </p:sp>
      <p:pic>
        <p:nvPicPr>
          <p:cNvPr id="8207" name="图片 17"/>
          <p:cNvPicPr>
            <a:picLocks noChangeAspect="1"/>
          </p:cNvPicPr>
          <p:nvPr/>
        </p:nvPicPr>
        <p:blipFill>
          <a:blip r:embed="rId1"/>
          <a:stretch>
            <a:fillRect/>
          </a:stretch>
        </p:blipFill>
        <p:spPr>
          <a:xfrm>
            <a:off x="8610600" y="0"/>
            <a:ext cx="3581400" cy="1006475"/>
          </a:xfrm>
          <a:prstGeom prst="rect">
            <a:avLst/>
          </a:prstGeom>
          <a:noFill/>
          <a:ln w="9525">
            <a:noFill/>
          </a:ln>
        </p:spPr>
      </p:pic>
      <p:sp>
        <p:nvSpPr>
          <p:cNvPr id="25" name="矩形 24"/>
          <p:cNvSpPr/>
          <p:nvPr/>
        </p:nvSpPr>
        <p:spPr>
          <a:xfrm>
            <a:off x="0" y="6724650"/>
            <a:ext cx="12192000" cy="133350"/>
          </a:xfrm>
          <a:prstGeom prst="rect">
            <a:avLst/>
          </a:pr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sp>
        <p:nvSpPr>
          <p:cNvPr id="5" name="KSO_Shape"/>
          <p:cNvSpPr/>
          <p:nvPr/>
        </p:nvSpPr>
        <p:spPr bwMode="auto">
          <a:xfrm>
            <a:off x="10144073" y="5075656"/>
            <a:ext cx="587017" cy="569870"/>
          </a:xfrm>
          <a:custGeom>
            <a:avLst/>
            <a:gdLst/>
            <a:ahLst/>
            <a:cxnLst/>
            <a:rect l="0" t="0" r="r" b="b"/>
            <a:pathLst>
              <a:path w="1917701" h="1819275">
                <a:moveTo>
                  <a:pt x="711992" y="795933"/>
                </a:moveTo>
                <a:lnTo>
                  <a:pt x="722042" y="796197"/>
                </a:lnTo>
                <a:lnTo>
                  <a:pt x="731828" y="796462"/>
                </a:lnTo>
                <a:lnTo>
                  <a:pt x="742143" y="796991"/>
                </a:lnTo>
                <a:lnTo>
                  <a:pt x="751929" y="797784"/>
                </a:lnTo>
                <a:lnTo>
                  <a:pt x="761979" y="798577"/>
                </a:lnTo>
                <a:lnTo>
                  <a:pt x="771765" y="799635"/>
                </a:lnTo>
                <a:lnTo>
                  <a:pt x="781551" y="800957"/>
                </a:lnTo>
                <a:lnTo>
                  <a:pt x="791337" y="802544"/>
                </a:lnTo>
                <a:lnTo>
                  <a:pt x="800858" y="804130"/>
                </a:lnTo>
                <a:lnTo>
                  <a:pt x="810644" y="805981"/>
                </a:lnTo>
                <a:lnTo>
                  <a:pt x="820166" y="807832"/>
                </a:lnTo>
                <a:lnTo>
                  <a:pt x="829687" y="810212"/>
                </a:lnTo>
                <a:lnTo>
                  <a:pt x="839473" y="812592"/>
                </a:lnTo>
                <a:lnTo>
                  <a:pt x="848994" y="814972"/>
                </a:lnTo>
                <a:lnTo>
                  <a:pt x="858252" y="817616"/>
                </a:lnTo>
                <a:lnTo>
                  <a:pt x="867773" y="820525"/>
                </a:lnTo>
                <a:lnTo>
                  <a:pt x="886551" y="826871"/>
                </a:lnTo>
                <a:lnTo>
                  <a:pt x="905065" y="833746"/>
                </a:lnTo>
                <a:lnTo>
                  <a:pt x="923315" y="841415"/>
                </a:lnTo>
                <a:lnTo>
                  <a:pt x="941300" y="849612"/>
                </a:lnTo>
                <a:lnTo>
                  <a:pt x="959284" y="858603"/>
                </a:lnTo>
                <a:lnTo>
                  <a:pt x="976740" y="868122"/>
                </a:lnTo>
                <a:lnTo>
                  <a:pt x="993932" y="878170"/>
                </a:lnTo>
                <a:lnTo>
                  <a:pt x="1011123" y="889012"/>
                </a:lnTo>
                <a:lnTo>
                  <a:pt x="1003189" y="891392"/>
                </a:lnTo>
                <a:lnTo>
                  <a:pt x="995254" y="893772"/>
                </a:lnTo>
                <a:lnTo>
                  <a:pt x="987055" y="896416"/>
                </a:lnTo>
                <a:lnTo>
                  <a:pt x="979121" y="899325"/>
                </a:lnTo>
                <a:lnTo>
                  <a:pt x="971186" y="902762"/>
                </a:lnTo>
                <a:lnTo>
                  <a:pt x="962987" y="905936"/>
                </a:lnTo>
                <a:lnTo>
                  <a:pt x="955053" y="909638"/>
                </a:lnTo>
                <a:lnTo>
                  <a:pt x="947383" y="913604"/>
                </a:lnTo>
                <a:lnTo>
                  <a:pt x="939448" y="917835"/>
                </a:lnTo>
                <a:lnTo>
                  <a:pt x="932043" y="922066"/>
                </a:lnTo>
                <a:lnTo>
                  <a:pt x="924637" y="926826"/>
                </a:lnTo>
                <a:lnTo>
                  <a:pt x="917231" y="931850"/>
                </a:lnTo>
                <a:lnTo>
                  <a:pt x="910090" y="936874"/>
                </a:lnTo>
                <a:lnTo>
                  <a:pt x="902949" y="942427"/>
                </a:lnTo>
                <a:lnTo>
                  <a:pt x="896073" y="948509"/>
                </a:lnTo>
                <a:lnTo>
                  <a:pt x="889461" y="954326"/>
                </a:lnTo>
                <a:lnTo>
                  <a:pt x="883113" y="960937"/>
                </a:lnTo>
                <a:lnTo>
                  <a:pt x="877030" y="967812"/>
                </a:lnTo>
                <a:lnTo>
                  <a:pt x="871211" y="974952"/>
                </a:lnTo>
                <a:lnTo>
                  <a:pt x="865393" y="982356"/>
                </a:lnTo>
                <a:lnTo>
                  <a:pt x="859838" y="990024"/>
                </a:lnTo>
                <a:lnTo>
                  <a:pt x="854813" y="998486"/>
                </a:lnTo>
                <a:lnTo>
                  <a:pt x="850052" y="1006683"/>
                </a:lnTo>
                <a:lnTo>
                  <a:pt x="845556" y="1015674"/>
                </a:lnTo>
                <a:lnTo>
                  <a:pt x="841324" y="1025193"/>
                </a:lnTo>
                <a:lnTo>
                  <a:pt x="837886" y="1034713"/>
                </a:lnTo>
                <a:lnTo>
                  <a:pt x="834183" y="1044761"/>
                </a:lnTo>
                <a:lnTo>
                  <a:pt x="831274" y="1055074"/>
                </a:lnTo>
                <a:lnTo>
                  <a:pt x="828629" y="1066180"/>
                </a:lnTo>
                <a:lnTo>
                  <a:pt x="826249" y="1077550"/>
                </a:lnTo>
                <a:lnTo>
                  <a:pt x="824398" y="1089185"/>
                </a:lnTo>
                <a:lnTo>
                  <a:pt x="823340" y="1101349"/>
                </a:lnTo>
                <a:lnTo>
                  <a:pt x="822017" y="1115893"/>
                </a:lnTo>
                <a:lnTo>
                  <a:pt x="821488" y="1129907"/>
                </a:lnTo>
                <a:lnTo>
                  <a:pt x="821488" y="1143129"/>
                </a:lnTo>
                <a:lnTo>
                  <a:pt x="821753" y="1156086"/>
                </a:lnTo>
                <a:lnTo>
                  <a:pt x="822546" y="1168514"/>
                </a:lnTo>
                <a:lnTo>
                  <a:pt x="824133" y="1180413"/>
                </a:lnTo>
                <a:lnTo>
                  <a:pt x="825984" y="1192048"/>
                </a:lnTo>
                <a:lnTo>
                  <a:pt x="828100" y="1203154"/>
                </a:lnTo>
                <a:lnTo>
                  <a:pt x="830745" y="1213731"/>
                </a:lnTo>
                <a:lnTo>
                  <a:pt x="833654" y="1224044"/>
                </a:lnTo>
                <a:lnTo>
                  <a:pt x="836828" y="1233828"/>
                </a:lnTo>
                <a:lnTo>
                  <a:pt x="840531" y="1243348"/>
                </a:lnTo>
                <a:lnTo>
                  <a:pt x="844763" y="1252338"/>
                </a:lnTo>
                <a:lnTo>
                  <a:pt x="848994" y="1260800"/>
                </a:lnTo>
                <a:lnTo>
                  <a:pt x="853491" y="1269262"/>
                </a:lnTo>
                <a:lnTo>
                  <a:pt x="858516" y="1276930"/>
                </a:lnTo>
                <a:lnTo>
                  <a:pt x="863806" y="1284334"/>
                </a:lnTo>
                <a:lnTo>
                  <a:pt x="869360" y="1291474"/>
                </a:lnTo>
                <a:lnTo>
                  <a:pt x="874914" y="1298349"/>
                </a:lnTo>
                <a:lnTo>
                  <a:pt x="880997" y="1304960"/>
                </a:lnTo>
                <a:lnTo>
                  <a:pt x="887080" y="1311042"/>
                </a:lnTo>
                <a:lnTo>
                  <a:pt x="893428" y="1316859"/>
                </a:lnTo>
                <a:lnTo>
                  <a:pt x="900040" y="1322412"/>
                </a:lnTo>
                <a:lnTo>
                  <a:pt x="906652" y="1327436"/>
                </a:lnTo>
                <a:lnTo>
                  <a:pt x="913264" y="1332196"/>
                </a:lnTo>
                <a:lnTo>
                  <a:pt x="920405" y="1336956"/>
                </a:lnTo>
                <a:lnTo>
                  <a:pt x="927546" y="1341187"/>
                </a:lnTo>
                <a:lnTo>
                  <a:pt x="934687" y="1345417"/>
                </a:lnTo>
                <a:lnTo>
                  <a:pt x="941828" y="1349119"/>
                </a:lnTo>
                <a:lnTo>
                  <a:pt x="949234" y="1352821"/>
                </a:lnTo>
                <a:lnTo>
                  <a:pt x="956904" y="1355995"/>
                </a:lnTo>
                <a:lnTo>
                  <a:pt x="964310" y="1358903"/>
                </a:lnTo>
                <a:lnTo>
                  <a:pt x="971715" y="1361812"/>
                </a:lnTo>
                <a:lnTo>
                  <a:pt x="979121" y="1364456"/>
                </a:lnTo>
                <a:lnTo>
                  <a:pt x="986526" y="1366836"/>
                </a:lnTo>
                <a:lnTo>
                  <a:pt x="993932" y="1368952"/>
                </a:lnTo>
                <a:lnTo>
                  <a:pt x="1008479" y="1372654"/>
                </a:lnTo>
                <a:lnTo>
                  <a:pt x="1023025" y="1375562"/>
                </a:lnTo>
                <a:lnTo>
                  <a:pt x="1037043" y="1378471"/>
                </a:lnTo>
                <a:lnTo>
                  <a:pt x="1050532" y="1380058"/>
                </a:lnTo>
                <a:lnTo>
                  <a:pt x="1063227" y="1381380"/>
                </a:lnTo>
                <a:lnTo>
                  <a:pt x="1075129" y="1382438"/>
                </a:lnTo>
                <a:lnTo>
                  <a:pt x="1086237" y="1382702"/>
                </a:lnTo>
                <a:lnTo>
                  <a:pt x="1096287" y="1383231"/>
                </a:lnTo>
                <a:lnTo>
                  <a:pt x="1105015" y="1383495"/>
                </a:lnTo>
                <a:lnTo>
                  <a:pt x="1112421" y="1383231"/>
                </a:lnTo>
                <a:lnTo>
                  <a:pt x="1122736" y="1382702"/>
                </a:lnTo>
                <a:lnTo>
                  <a:pt x="1126703" y="1382438"/>
                </a:lnTo>
                <a:lnTo>
                  <a:pt x="1126703" y="1394337"/>
                </a:lnTo>
                <a:lnTo>
                  <a:pt x="1126968" y="1406236"/>
                </a:lnTo>
                <a:lnTo>
                  <a:pt x="1127232" y="1417607"/>
                </a:lnTo>
                <a:lnTo>
                  <a:pt x="1128025" y="1428977"/>
                </a:lnTo>
                <a:lnTo>
                  <a:pt x="1129083" y="1439554"/>
                </a:lnTo>
                <a:lnTo>
                  <a:pt x="1130141" y="1450131"/>
                </a:lnTo>
                <a:lnTo>
                  <a:pt x="1131728" y="1460444"/>
                </a:lnTo>
                <a:lnTo>
                  <a:pt x="1133580" y="1470228"/>
                </a:lnTo>
                <a:lnTo>
                  <a:pt x="1135431" y="1480012"/>
                </a:lnTo>
                <a:lnTo>
                  <a:pt x="1137547" y="1489267"/>
                </a:lnTo>
                <a:lnTo>
                  <a:pt x="1139927" y="1498522"/>
                </a:lnTo>
                <a:lnTo>
                  <a:pt x="1142572" y="1507513"/>
                </a:lnTo>
                <a:lnTo>
                  <a:pt x="1145481" y="1515710"/>
                </a:lnTo>
                <a:lnTo>
                  <a:pt x="1148391" y="1524172"/>
                </a:lnTo>
                <a:lnTo>
                  <a:pt x="1151564" y="1532105"/>
                </a:lnTo>
                <a:lnTo>
                  <a:pt x="1155003" y="1539773"/>
                </a:lnTo>
                <a:lnTo>
                  <a:pt x="1158441" y="1547442"/>
                </a:lnTo>
                <a:lnTo>
                  <a:pt x="1162408" y="1554581"/>
                </a:lnTo>
                <a:lnTo>
                  <a:pt x="1166111" y="1561721"/>
                </a:lnTo>
                <a:lnTo>
                  <a:pt x="1170078" y="1568596"/>
                </a:lnTo>
                <a:lnTo>
                  <a:pt x="1174575" y="1575207"/>
                </a:lnTo>
                <a:lnTo>
                  <a:pt x="1178806" y="1581553"/>
                </a:lnTo>
                <a:lnTo>
                  <a:pt x="1183038" y="1587370"/>
                </a:lnTo>
                <a:lnTo>
                  <a:pt x="1187799" y="1593452"/>
                </a:lnTo>
                <a:lnTo>
                  <a:pt x="1192560" y="1599005"/>
                </a:lnTo>
                <a:lnTo>
                  <a:pt x="1197320" y="1604558"/>
                </a:lnTo>
                <a:lnTo>
                  <a:pt x="1202346" y="1609582"/>
                </a:lnTo>
                <a:lnTo>
                  <a:pt x="1207635" y="1614607"/>
                </a:lnTo>
                <a:lnTo>
                  <a:pt x="1212660" y="1619366"/>
                </a:lnTo>
                <a:lnTo>
                  <a:pt x="1217950" y="1624126"/>
                </a:lnTo>
                <a:lnTo>
                  <a:pt x="1223240" y="1628357"/>
                </a:lnTo>
                <a:lnTo>
                  <a:pt x="1229058" y="1632852"/>
                </a:lnTo>
                <a:lnTo>
                  <a:pt x="1234348" y="1636819"/>
                </a:lnTo>
                <a:lnTo>
                  <a:pt x="1239902" y="1640521"/>
                </a:lnTo>
                <a:lnTo>
                  <a:pt x="1245721" y="1644487"/>
                </a:lnTo>
                <a:lnTo>
                  <a:pt x="1251540" y="1647660"/>
                </a:lnTo>
                <a:lnTo>
                  <a:pt x="1263177" y="1654271"/>
                </a:lnTo>
                <a:lnTo>
                  <a:pt x="1274814" y="1660353"/>
                </a:lnTo>
                <a:lnTo>
                  <a:pt x="1286716" y="1665377"/>
                </a:lnTo>
                <a:lnTo>
                  <a:pt x="1298882" y="1670137"/>
                </a:lnTo>
                <a:lnTo>
                  <a:pt x="1310784" y="1673839"/>
                </a:lnTo>
                <a:lnTo>
                  <a:pt x="1322686" y="1677541"/>
                </a:lnTo>
                <a:lnTo>
                  <a:pt x="1334588" y="1680714"/>
                </a:lnTo>
                <a:lnTo>
                  <a:pt x="1346225" y="1683094"/>
                </a:lnTo>
                <a:lnTo>
                  <a:pt x="1357862" y="1685474"/>
                </a:lnTo>
                <a:lnTo>
                  <a:pt x="1368971" y="1687325"/>
                </a:lnTo>
                <a:lnTo>
                  <a:pt x="1380079" y="1688382"/>
                </a:lnTo>
                <a:lnTo>
                  <a:pt x="1390658" y="1689705"/>
                </a:lnTo>
                <a:lnTo>
                  <a:pt x="1401238" y="1690498"/>
                </a:lnTo>
                <a:lnTo>
                  <a:pt x="1411024" y="1690762"/>
                </a:lnTo>
                <a:lnTo>
                  <a:pt x="1411817" y="1709537"/>
                </a:lnTo>
                <a:lnTo>
                  <a:pt x="1412346" y="1728311"/>
                </a:lnTo>
                <a:lnTo>
                  <a:pt x="1412875" y="1747086"/>
                </a:lnTo>
                <a:lnTo>
                  <a:pt x="1412875" y="1766125"/>
                </a:lnTo>
                <a:lnTo>
                  <a:pt x="1412346" y="1792832"/>
                </a:lnTo>
                <a:lnTo>
                  <a:pt x="1411553" y="1819275"/>
                </a:lnTo>
                <a:lnTo>
                  <a:pt x="793" y="1811078"/>
                </a:lnTo>
                <a:lnTo>
                  <a:pt x="264" y="1784635"/>
                </a:lnTo>
                <a:lnTo>
                  <a:pt x="0" y="1757928"/>
                </a:lnTo>
                <a:lnTo>
                  <a:pt x="529" y="1733071"/>
                </a:lnTo>
                <a:lnTo>
                  <a:pt x="1058" y="1708215"/>
                </a:lnTo>
                <a:lnTo>
                  <a:pt x="2645" y="1683623"/>
                </a:lnTo>
                <a:lnTo>
                  <a:pt x="4232" y="1659031"/>
                </a:lnTo>
                <a:lnTo>
                  <a:pt x="6612" y="1634968"/>
                </a:lnTo>
                <a:lnTo>
                  <a:pt x="8992" y="1610905"/>
                </a:lnTo>
                <a:lnTo>
                  <a:pt x="12166" y="1587106"/>
                </a:lnTo>
                <a:lnTo>
                  <a:pt x="15340" y="1563307"/>
                </a:lnTo>
                <a:lnTo>
                  <a:pt x="19307" y="1539773"/>
                </a:lnTo>
                <a:lnTo>
                  <a:pt x="23804" y="1516503"/>
                </a:lnTo>
                <a:lnTo>
                  <a:pt x="28300" y="1493762"/>
                </a:lnTo>
                <a:lnTo>
                  <a:pt x="33590" y="1470757"/>
                </a:lnTo>
                <a:lnTo>
                  <a:pt x="38879" y="1448280"/>
                </a:lnTo>
                <a:lnTo>
                  <a:pt x="44962" y="1425804"/>
                </a:lnTo>
                <a:lnTo>
                  <a:pt x="51045" y="1403856"/>
                </a:lnTo>
                <a:lnTo>
                  <a:pt x="57658" y="1382173"/>
                </a:lnTo>
                <a:lnTo>
                  <a:pt x="64799" y="1360754"/>
                </a:lnTo>
                <a:lnTo>
                  <a:pt x="72204" y="1339336"/>
                </a:lnTo>
                <a:lnTo>
                  <a:pt x="79874" y="1318710"/>
                </a:lnTo>
                <a:lnTo>
                  <a:pt x="88073" y="1298085"/>
                </a:lnTo>
                <a:lnTo>
                  <a:pt x="96272" y="1277459"/>
                </a:lnTo>
                <a:lnTo>
                  <a:pt x="105265" y="1257627"/>
                </a:lnTo>
                <a:lnTo>
                  <a:pt x="114522" y="1238059"/>
                </a:lnTo>
                <a:lnTo>
                  <a:pt x="123779" y="1218491"/>
                </a:lnTo>
                <a:lnTo>
                  <a:pt x="133565" y="1199452"/>
                </a:lnTo>
                <a:lnTo>
                  <a:pt x="143615" y="1180678"/>
                </a:lnTo>
                <a:lnTo>
                  <a:pt x="153930" y="1162432"/>
                </a:lnTo>
                <a:lnTo>
                  <a:pt x="165038" y="1144451"/>
                </a:lnTo>
                <a:lnTo>
                  <a:pt x="176147" y="1126734"/>
                </a:lnTo>
                <a:lnTo>
                  <a:pt x="187255" y="1109546"/>
                </a:lnTo>
                <a:lnTo>
                  <a:pt x="198892" y="1092623"/>
                </a:lnTo>
                <a:lnTo>
                  <a:pt x="210794" y="1075964"/>
                </a:lnTo>
                <a:lnTo>
                  <a:pt x="222960" y="1059834"/>
                </a:lnTo>
                <a:lnTo>
                  <a:pt x="235391" y="1044232"/>
                </a:lnTo>
                <a:lnTo>
                  <a:pt x="248351" y="1028895"/>
                </a:lnTo>
                <a:lnTo>
                  <a:pt x="261310" y="1013823"/>
                </a:lnTo>
                <a:lnTo>
                  <a:pt x="274799" y="999544"/>
                </a:lnTo>
                <a:lnTo>
                  <a:pt x="288288" y="985529"/>
                </a:lnTo>
                <a:lnTo>
                  <a:pt x="302041" y="971779"/>
                </a:lnTo>
                <a:lnTo>
                  <a:pt x="316059" y="958557"/>
                </a:lnTo>
                <a:lnTo>
                  <a:pt x="330341" y="946129"/>
                </a:lnTo>
                <a:lnTo>
                  <a:pt x="344888" y="933965"/>
                </a:lnTo>
                <a:lnTo>
                  <a:pt x="359963" y="922066"/>
                </a:lnTo>
                <a:lnTo>
                  <a:pt x="374774" y="910695"/>
                </a:lnTo>
                <a:lnTo>
                  <a:pt x="389850" y="899589"/>
                </a:lnTo>
                <a:lnTo>
                  <a:pt x="405454" y="889541"/>
                </a:lnTo>
                <a:lnTo>
                  <a:pt x="420794" y="879757"/>
                </a:lnTo>
                <a:lnTo>
                  <a:pt x="436664" y="870238"/>
                </a:lnTo>
                <a:lnTo>
                  <a:pt x="452533" y="861511"/>
                </a:lnTo>
                <a:lnTo>
                  <a:pt x="468666" y="853314"/>
                </a:lnTo>
                <a:lnTo>
                  <a:pt x="485064" y="845646"/>
                </a:lnTo>
                <a:lnTo>
                  <a:pt x="501727" y="838242"/>
                </a:lnTo>
                <a:lnTo>
                  <a:pt x="518389" y="831631"/>
                </a:lnTo>
                <a:lnTo>
                  <a:pt x="535316" y="825285"/>
                </a:lnTo>
                <a:lnTo>
                  <a:pt x="552243" y="819732"/>
                </a:lnTo>
                <a:lnTo>
                  <a:pt x="569435" y="814972"/>
                </a:lnTo>
                <a:lnTo>
                  <a:pt x="586891" y="810477"/>
                </a:lnTo>
                <a:lnTo>
                  <a:pt x="604347" y="806510"/>
                </a:lnTo>
                <a:lnTo>
                  <a:pt x="622067" y="803337"/>
                </a:lnTo>
                <a:lnTo>
                  <a:pt x="639787" y="800693"/>
                </a:lnTo>
                <a:lnTo>
                  <a:pt x="657508" y="798577"/>
                </a:lnTo>
                <a:lnTo>
                  <a:pt x="675757" y="796991"/>
                </a:lnTo>
                <a:lnTo>
                  <a:pt x="693742" y="796197"/>
                </a:lnTo>
                <a:lnTo>
                  <a:pt x="711992" y="795933"/>
                </a:lnTo>
                <a:close/>
                <a:moveTo>
                  <a:pt x="1463280" y="660400"/>
                </a:moveTo>
                <a:lnTo>
                  <a:pt x="1469893" y="660400"/>
                </a:lnTo>
                <a:lnTo>
                  <a:pt x="1477034" y="660665"/>
                </a:lnTo>
                <a:lnTo>
                  <a:pt x="1483912" y="660929"/>
                </a:lnTo>
                <a:lnTo>
                  <a:pt x="1490789" y="661988"/>
                </a:lnTo>
                <a:lnTo>
                  <a:pt x="1497666" y="663046"/>
                </a:lnTo>
                <a:lnTo>
                  <a:pt x="1504279" y="664898"/>
                </a:lnTo>
                <a:lnTo>
                  <a:pt x="1510891" y="666750"/>
                </a:lnTo>
                <a:lnTo>
                  <a:pt x="1516975" y="668867"/>
                </a:lnTo>
                <a:lnTo>
                  <a:pt x="1523323" y="671248"/>
                </a:lnTo>
                <a:lnTo>
                  <a:pt x="1529142" y="673894"/>
                </a:lnTo>
                <a:lnTo>
                  <a:pt x="1535226" y="676804"/>
                </a:lnTo>
                <a:lnTo>
                  <a:pt x="1540780" y="679979"/>
                </a:lnTo>
                <a:lnTo>
                  <a:pt x="1546599" y="683683"/>
                </a:lnTo>
                <a:lnTo>
                  <a:pt x="1551625" y="687123"/>
                </a:lnTo>
                <a:lnTo>
                  <a:pt x="1556915" y="691356"/>
                </a:lnTo>
                <a:lnTo>
                  <a:pt x="1561676" y="695590"/>
                </a:lnTo>
                <a:lnTo>
                  <a:pt x="1566437" y="700088"/>
                </a:lnTo>
                <a:lnTo>
                  <a:pt x="1570934" y="704850"/>
                </a:lnTo>
                <a:lnTo>
                  <a:pt x="1575431" y="709613"/>
                </a:lnTo>
                <a:lnTo>
                  <a:pt x="1579134" y="714640"/>
                </a:lnTo>
                <a:lnTo>
                  <a:pt x="1583101" y="719931"/>
                </a:lnTo>
                <a:lnTo>
                  <a:pt x="1586540" y="725223"/>
                </a:lnTo>
                <a:lnTo>
                  <a:pt x="1589978" y="731044"/>
                </a:lnTo>
                <a:lnTo>
                  <a:pt x="1592888" y="736600"/>
                </a:lnTo>
                <a:lnTo>
                  <a:pt x="1595533" y="742685"/>
                </a:lnTo>
                <a:lnTo>
                  <a:pt x="1597914" y="748771"/>
                </a:lnTo>
                <a:lnTo>
                  <a:pt x="1600030" y="754856"/>
                </a:lnTo>
                <a:lnTo>
                  <a:pt x="1601881" y="761206"/>
                </a:lnTo>
                <a:lnTo>
                  <a:pt x="1603204" y="767556"/>
                </a:lnTo>
                <a:lnTo>
                  <a:pt x="1604526" y="774435"/>
                </a:lnTo>
                <a:lnTo>
                  <a:pt x="1605320" y="781050"/>
                </a:lnTo>
                <a:lnTo>
                  <a:pt x="1605584" y="787665"/>
                </a:lnTo>
                <a:lnTo>
                  <a:pt x="1605849" y="794544"/>
                </a:lnTo>
                <a:lnTo>
                  <a:pt x="1604791" y="967581"/>
                </a:lnTo>
                <a:lnTo>
                  <a:pt x="1781745" y="968375"/>
                </a:lnTo>
                <a:lnTo>
                  <a:pt x="1788887" y="968640"/>
                </a:lnTo>
                <a:lnTo>
                  <a:pt x="1795764" y="969169"/>
                </a:lnTo>
                <a:lnTo>
                  <a:pt x="1802641" y="970227"/>
                </a:lnTo>
                <a:lnTo>
                  <a:pt x="1809518" y="971285"/>
                </a:lnTo>
                <a:lnTo>
                  <a:pt x="1815866" y="972873"/>
                </a:lnTo>
                <a:lnTo>
                  <a:pt x="1822479" y="974725"/>
                </a:lnTo>
                <a:lnTo>
                  <a:pt x="1828827" y="977106"/>
                </a:lnTo>
                <a:lnTo>
                  <a:pt x="1834911" y="979488"/>
                </a:lnTo>
                <a:lnTo>
                  <a:pt x="1840994" y="982133"/>
                </a:lnTo>
                <a:lnTo>
                  <a:pt x="1846813" y="985044"/>
                </a:lnTo>
                <a:lnTo>
                  <a:pt x="1852633" y="988219"/>
                </a:lnTo>
                <a:lnTo>
                  <a:pt x="1857923" y="991923"/>
                </a:lnTo>
                <a:lnTo>
                  <a:pt x="1863213" y="995363"/>
                </a:lnTo>
                <a:lnTo>
                  <a:pt x="1868503" y="999596"/>
                </a:lnTo>
                <a:lnTo>
                  <a:pt x="1873264" y="1003829"/>
                </a:lnTo>
                <a:lnTo>
                  <a:pt x="1878025" y="1008327"/>
                </a:lnTo>
                <a:lnTo>
                  <a:pt x="1882522" y="1012825"/>
                </a:lnTo>
                <a:lnTo>
                  <a:pt x="1886754" y="1017852"/>
                </a:lnTo>
                <a:lnTo>
                  <a:pt x="1890986" y="1022879"/>
                </a:lnTo>
                <a:lnTo>
                  <a:pt x="1894689" y="1027906"/>
                </a:lnTo>
                <a:lnTo>
                  <a:pt x="1898128" y="1033463"/>
                </a:lnTo>
                <a:lnTo>
                  <a:pt x="1901302" y="1039283"/>
                </a:lnTo>
                <a:lnTo>
                  <a:pt x="1904211" y="1044840"/>
                </a:lnTo>
                <a:lnTo>
                  <a:pt x="1907385" y="1050660"/>
                </a:lnTo>
                <a:lnTo>
                  <a:pt x="1909766" y="1056746"/>
                </a:lnTo>
                <a:lnTo>
                  <a:pt x="1911882" y="1063096"/>
                </a:lnTo>
                <a:lnTo>
                  <a:pt x="1913469" y="1069181"/>
                </a:lnTo>
                <a:lnTo>
                  <a:pt x="1915056" y="1075796"/>
                </a:lnTo>
                <a:lnTo>
                  <a:pt x="1916114" y="1082410"/>
                </a:lnTo>
                <a:lnTo>
                  <a:pt x="1916908" y="1089290"/>
                </a:lnTo>
                <a:lnTo>
                  <a:pt x="1917436" y="1095640"/>
                </a:lnTo>
                <a:lnTo>
                  <a:pt x="1917701" y="1102783"/>
                </a:lnTo>
                <a:lnTo>
                  <a:pt x="1917436" y="1109663"/>
                </a:lnTo>
                <a:lnTo>
                  <a:pt x="1916908" y="1116277"/>
                </a:lnTo>
                <a:lnTo>
                  <a:pt x="1915849" y="1123156"/>
                </a:lnTo>
                <a:lnTo>
                  <a:pt x="1914791" y="1129506"/>
                </a:lnTo>
                <a:lnTo>
                  <a:pt x="1913204" y="1136121"/>
                </a:lnTo>
                <a:lnTo>
                  <a:pt x="1911088" y="1142471"/>
                </a:lnTo>
                <a:lnTo>
                  <a:pt x="1908972" y="1148556"/>
                </a:lnTo>
                <a:lnTo>
                  <a:pt x="1906592" y="1154642"/>
                </a:lnTo>
                <a:lnTo>
                  <a:pt x="1903682" y="1160463"/>
                </a:lnTo>
                <a:lnTo>
                  <a:pt x="1900773" y="1166283"/>
                </a:lnTo>
                <a:lnTo>
                  <a:pt x="1897599" y="1171840"/>
                </a:lnTo>
                <a:lnTo>
                  <a:pt x="1893896" y="1177131"/>
                </a:lnTo>
                <a:lnTo>
                  <a:pt x="1889928" y="1182158"/>
                </a:lnTo>
                <a:lnTo>
                  <a:pt x="1885960" y="1187450"/>
                </a:lnTo>
                <a:lnTo>
                  <a:pt x="1881728" y="1192213"/>
                </a:lnTo>
                <a:lnTo>
                  <a:pt x="1876967" y="1196975"/>
                </a:lnTo>
                <a:lnTo>
                  <a:pt x="1872206" y="1201208"/>
                </a:lnTo>
                <a:lnTo>
                  <a:pt x="1867445" y="1205442"/>
                </a:lnTo>
                <a:lnTo>
                  <a:pt x="1862155" y="1209411"/>
                </a:lnTo>
                <a:lnTo>
                  <a:pt x="1856600" y="1212850"/>
                </a:lnTo>
                <a:lnTo>
                  <a:pt x="1851046" y="1216554"/>
                </a:lnTo>
                <a:lnTo>
                  <a:pt x="1845491" y="1219465"/>
                </a:lnTo>
                <a:lnTo>
                  <a:pt x="1839407" y="1222375"/>
                </a:lnTo>
                <a:lnTo>
                  <a:pt x="1833588" y="1225021"/>
                </a:lnTo>
                <a:lnTo>
                  <a:pt x="1827240" y="1227402"/>
                </a:lnTo>
                <a:lnTo>
                  <a:pt x="1821156" y="1229519"/>
                </a:lnTo>
                <a:lnTo>
                  <a:pt x="1814544" y="1231371"/>
                </a:lnTo>
                <a:lnTo>
                  <a:pt x="1807931" y="1232958"/>
                </a:lnTo>
                <a:lnTo>
                  <a:pt x="1801054" y="1234017"/>
                </a:lnTo>
                <a:lnTo>
                  <a:pt x="1794177" y="1234546"/>
                </a:lnTo>
                <a:lnTo>
                  <a:pt x="1787300" y="1235340"/>
                </a:lnTo>
                <a:lnTo>
                  <a:pt x="1780158" y="1235340"/>
                </a:lnTo>
                <a:lnTo>
                  <a:pt x="1603204" y="1234281"/>
                </a:lnTo>
                <a:lnTo>
                  <a:pt x="1602410" y="1407319"/>
                </a:lnTo>
                <a:lnTo>
                  <a:pt x="1602146" y="1413933"/>
                </a:lnTo>
                <a:lnTo>
                  <a:pt x="1601617" y="1420813"/>
                </a:lnTo>
                <a:lnTo>
                  <a:pt x="1600559" y="1427692"/>
                </a:lnTo>
                <a:lnTo>
                  <a:pt x="1599501" y="1434306"/>
                </a:lnTo>
                <a:lnTo>
                  <a:pt x="1597914" y="1440392"/>
                </a:lnTo>
                <a:lnTo>
                  <a:pt x="1595798" y="1446742"/>
                </a:lnTo>
                <a:lnTo>
                  <a:pt x="1593682" y="1453092"/>
                </a:lnTo>
                <a:lnTo>
                  <a:pt x="1591301" y="1459177"/>
                </a:lnTo>
                <a:lnTo>
                  <a:pt x="1588656" y="1464998"/>
                </a:lnTo>
                <a:lnTo>
                  <a:pt x="1585482" y="1470819"/>
                </a:lnTo>
                <a:lnTo>
                  <a:pt x="1582043" y="1476111"/>
                </a:lnTo>
                <a:lnTo>
                  <a:pt x="1578605" y="1481931"/>
                </a:lnTo>
                <a:lnTo>
                  <a:pt x="1574637" y="1486958"/>
                </a:lnTo>
                <a:lnTo>
                  <a:pt x="1570670" y="1491986"/>
                </a:lnTo>
                <a:lnTo>
                  <a:pt x="1566437" y="1496748"/>
                </a:lnTo>
                <a:lnTo>
                  <a:pt x="1561941" y="1501511"/>
                </a:lnTo>
                <a:lnTo>
                  <a:pt x="1557180" y="1505744"/>
                </a:lnTo>
                <a:lnTo>
                  <a:pt x="1552154" y="1509713"/>
                </a:lnTo>
                <a:lnTo>
                  <a:pt x="1546864" y="1513946"/>
                </a:lnTo>
                <a:lnTo>
                  <a:pt x="1541309" y="1517650"/>
                </a:lnTo>
                <a:lnTo>
                  <a:pt x="1536019" y="1521090"/>
                </a:lnTo>
                <a:lnTo>
                  <a:pt x="1530200" y="1524000"/>
                </a:lnTo>
                <a:lnTo>
                  <a:pt x="1524381" y="1527175"/>
                </a:lnTo>
                <a:lnTo>
                  <a:pt x="1518297" y="1529821"/>
                </a:lnTo>
                <a:lnTo>
                  <a:pt x="1511949" y="1532202"/>
                </a:lnTo>
                <a:lnTo>
                  <a:pt x="1505601" y="1534319"/>
                </a:lnTo>
                <a:lnTo>
                  <a:pt x="1499253" y="1535906"/>
                </a:lnTo>
                <a:lnTo>
                  <a:pt x="1492640" y="1537494"/>
                </a:lnTo>
                <a:lnTo>
                  <a:pt x="1485763" y="1538288"/>
                </a:lnTo>
                <a:lnTo>
                  <a:pt x="1478886" y="1539346"/>
                </a:lnTo>
                <a:lnTo>
                  <a:pt x="1472009" y="1539875"/>
                </a:lnTo>
                <a:lnTo>
                  <a:pt x="1464867" y="1539875"/>
                </a:lnTo>
                <a:lnTo>
                  <a:pt x="1458255" y="1539611"/>
                </a:lnTo>
                <a:lnTo>
                  <a:pt x="1451113" y="1539346"/>
                </a:lnTo>
                <a:lnTo>
                  <a:pt x="1444236" y="1538288"/>
                </a:lnTo>
                <a:lnTo>
                  <a:pt x="1437623" y="1536965"/>
                </a:lnTo>
                <a:lnTo>
                  <a:pt x="1431010" y="1535377"/>
                </a:lnTo>
                <a:lnTo>
                  <a:pt x="1424398" y="1533525"/>
                </a:lnTo>
                <a:lnTo>
                  <a:pt x="1418314" y="1531673"/>
                </a:lnTo>
                <a:lnTo>
                  <a:pt x="1411966" y="1529292"/>
                </a:lnTo>
                <a:lnTo>
                  <a:pt x="1406147" y="1526381"/>
                </a:lnTo>
                <a:lnTo>
                  <a:pt x="1400063" y="1523471"/>
                </a:lnTo>
                <a:lnTo>
                  <a:pt x="1394509" y="1520296"/>
                </a:lnTo>
                <a:lnTo>
                  <a:pt x="1388690" y="1516592"/>
                </a:lnTo>
                <a:lnTo>
                  <a:pt x="1383399" y="1512888"/>
                </a:lnTo>
                <a:lnTo>
                  <a:pt x="1378374" y="1508919"/>
                </a:lnTo>
                <a:lnTo>
                  <a:pt x="1373348" y="1504686"/>
                </a:lnTo>
                <a:lnTo>
                  <a:pt x="1368852" y="1500188"/>
                </a:lnTo>
                <a:lnTo>
                  <a:pt x="1364355" y="1495425"/>
                </a:lnTo>
                <a:lnTo>
                  <a:pt x="1359858" y="1490663"/>
                </a:lnTo>
                <a:lnTo>
                  <a:pt x="1356155" y="1485636"/>
                </a:lnTo>
                <a:lnTo>
                  <a:pt x="1352188" y="1480344"/>
                </a:lnTo>
                <a:lnTo>
                  <a:pt x="1348749" y="1475052"/>
                </a:lnTo>
                <a:lnTo>
                  <a:pt x="1345311" y="1469496"/>
                </a:lnTo>
                <a:lnTo>
                  <a:pt x="1342401" y="1463675"/>
                </a:lnTo>
                <a:lnTo>
                  <a:pt x="1339756" y="1457854"/>
                </a:lnTo>
                <a:lnTo>
                  <a:pt x="1337375" y="1451504"/>
                </a:lnTo>
                <a:lnTo>
                  <a:pt x="1335259" y="1445154"/>
                </a:lnTo>
                <a:lnTo>
                  <a:pt x="1333408" y="1439069"/>
                </a:lnTo>
                <a:lnTo>
                  <a:pt x="1332085" y="1432454"/>
                </a:lnTo>
                <a:lnTo>
                  <a:pt x="1330763" y="1425840"/>
                </a:lnTo>
                <a:lnTo>
                  <a:pt x="1329969" y="1419490"/>
                </a:lnTo>
                <a:lnTo>
                  <a:pt x="1329440" y="1412611"/>
                </a:lnTo>
                <a:lnTo>
                  <a:pt x="1329440" y="1405731"/>
                </a:lnTo>
                <a:lnTo>
                  <a:pt x="1330234" y="1232958"/>
                </a:lnTo>
                <a:lnTo>
                  <a:pt x="1153279" y="1231636"/>
                </a:lnTo>
                <a:lnTo>
                  <a:pt x="1146402" y="1231371"/>
                </a:lnTo>
                <a:lnTo>
                  <a:pt x="1139525" y="1231106"/>
                </a:lnTo>
                <a:lnTo>
                  <a:pt x="1132648" y="1230048"/>
                </a:lnTo>
                <a:lnTo>
                  <a:pt x="1125771" y="1228990"/>
                </a:lnTo>
                <a:lnTo>
                  <a:pt x="1119423" y="1227138"/>
                </a:lnTo>
                <a:lnTo>
                  <a:pt x="1112810" y="1225286"/>
                </a:lnTo>
                <a:lnTo>
                  <a:pt x="1106462" y="1223433"/>
                </a:lnTo>
                <a:lnTo>
                  <a:pt x="1100378" y="1221052"/>
                </a:lnTo>
                <a:lnTo>
                  <a:pt x="1094295" y="1218406"/>
                </a:lnTo>
                <a:lnTo>
                  <a:pt x="1088476" y="1215231"/>
                </a:lnTo>
                <a:lnTo>
                  <a:pt x="1082656" y="1212056"/>
                </a:lnTo>
                <a:lnTo>
                  <a:pt x="1077102" y="1208352"/>
                </a:lnTo>
                <a:lnTo>
                  <a:pt x="1071812" y="1204648"/>
                </a:lnTo>
                <a:lnTo>
                  <a:pt x="1066786" y="1200679"/>
                </a:lnTo>
                <a:lnTo>
                  <a:pt x="1062025" y="1196446"/>
                </a:lnTo>
                <a:lnTo>
                  <a:pt x="1057264" y="1192213"/>
                </a:lnTo>
                <a:lnTo>
                  <a:pt x="1052767" y="1187450"/>
                </a:lnTo>
                <a:lnTo>
                  <a:pt x="1048271" y="1182688"/>
                </a:lnTo>
                <a:lnTo>
                  <a:pt x="1044303" y="1177396"/>
                </a:lnTo>
                <a:lnTo>
                  <a:pt x="1040600" y="1172104"/>
                </a:lnTo>
                <a:lnTo>
                  <a:pt x="1036897" y="1166813"/>
                </a:lnTo>
                <a:lnTo>
                  <a:pt x="1033723" y="1161256"/>
                </a:lnTo>
                <a:lnTo>
                  <a:pt x="1030549" y="1155435"/>
                </a:lnTo>
                <a:lnTo>
                  <a:pt x="1027904" y="1149615"/>
                </a:lnTo>
                <a:lnTo>
                  <a:pt x="1025523" y="1143265"/>
                </a:lnTo>
                <a:lnTo>
                  <a:pt x="1023407" y="1137444"/>
                </a:lnTo>
                <a:lnTo>
                  <a:pt x="1021820" y="1130829"/>
                </a:lnTo>
                <a:lnTo>
                  <a:pt x="1020233" y="1124215"/>
                </a:lnTo>
                <a:lnTo>
                  <a:pt x="1019175" y="1117600"/>
                </a:lnTo>
                <a:lnTo>
                  <a:pt x="1018117" y="1111250"/>
                </a:lnTo>
                <a:lnTo>
                  <a:pt x="1017853" y="1104371"/>
                </a:lnTo>
                <a:lnTo>
                  <a:pt x="1017588" y="1097492"/>
                </a:lnTo>
                <a:lnTo>
                  <a:pt x="1017853" y="1090613"/>
                </a:lnTo>
                <a:lnTo>
                  <a:pt x="1018382" y="1083733"/>
                </a:lnTo>
                <a:lnTo>
                  <a:pt x="1019440" y="1077383"/>
                </a:lnTo>
                <a:lnTo>
                  <a:pt x="1020498" y="1070769"/>
                </a:lnTo>
                <a:lnTo>
                  <a:pt x="1022085" y="1064154"/>
                </a:lnTo>
                <a:lnTo>
                  <a:pt x="1024201" y="1057804"/>
                </a:lnTo>
                <a:lnTo>
                  <a:pt x="1026317" y="1051719"/>
                </a:lnTo>
                <a:lnTo>
                  <a:pt x="1028697" y="1045633"/>
                </a:lnTo>
                <a:lnTo>
                  <a:pt x="1031607" y="1039813"/>
                </a:lnTo>
                <a:lnTo>
                  <a:pt x="1034516" y="1033992"/>
                </a:lnTo>
                <a:lnTo>
                  <a:pt x="1037690" y="1028435"/>
                </a:lnTo>
                <a:lnTo>
                  <a:pt x="1041394" y="1023144"/>
                </a:lnTo>
                <a:lnTo>
                  <a:pt x="1045361" y="1017852"/>
                </a:lnTo>
                <a:lnTo>
                  <a:pt x="1049329" y="1012825"/>
                </a:lnTo>
                <a:lnTo>
                  <a:pt x="1053561" y="1008063"/>
                </a:lnTo>
                <a:lnTo>
                  <a:pt x="1058057" y="1003565"/>
                </a:lnTo>
                <a:lnTo>
                  <a:pt x="1062818" y="999067"/>
                </a:lnTo>
                <a:lnTo>
                  <a:pt x="1067844" y="994833"/>
                </a:lnTo>
                <a:lnTo>
                  <a:pt x="1073134" y="990865"/>
                </a:lnTo>
                <a:lnTo>
                  <a:pt x="1078689" y="987160"/>
                </a:lnTo>
                <a:lnTo>
                  <a:pt x="1083979" y="983721"/>
                </a:lnTo>
                <a:lnTo>
                  <a:pt x="1089798" y="980546"/>
                </a:lnTo>
                <a:lnTo>
                  <a:pt x="1095617" y="977635"/>
                </a:lnTo>
                <a:lnTo>
                  <a:pt x="1101701" y="975254"/>
                </a:lnTo>
                <a:lnTo>
                  <a:pt x="1108049" y="972873"/>
                </a:lnTo>
                <a:lnTo>
                  <a:pt x="1114133" y="970756"/>
                </a:lnTo>
                <a:lnTo>
                  <a:pt x="1120745" y="968904"/>
                </a:lnTo>
                <a:lnTo>
                  <a:pt x="1127358" y="967581"/>
                </a:lnTo>
                <a:lnTo>
                  <a:pt x="1134235" y="966258"/>
                </a:lnTo>
                <a:lnTo>
                  <a:pt x="1141112" y="965465"/>
                </a:lnTo>
                <a:lnTo>
                  <a:pt x="1147989" y="965200"/>
                </a:lnTo>
                <a:lnTo>
                  <a:pt x="1155131" y="964935"/>
                </a:lnTo>
                <a:lnTo>
                  <a:pt x="1332085" y="965994"/>
                </a:lnTo>
                <a:lnTo>
                  <a:pt x="1332879" y="793221"/>
                </a:lnTo>
                <a:lnTo>
                  <a:pt x="1333143" y="786342"/>
                </a:lnTo>
                <a:lnTo>
                  <a:pt x="1333672" y="779463"/>
                </a:lnTo>
                <a:lnTo>
                  <a:pt x="1334730" y="772583"/>
                </a:lnTo>
                <a:lnTo>
                  <a:pt x="1335788" y="765969"/>
                </a:lnTo>
                <a:lnTo>
                  <a:pt x="1337375" y="759883"/>
                </a:lnTo>
                <a:lnTo>
                  <a:pt x="1339227" y="753269"/>
                </a:lnTo>
                <a:lnTo>
                  <a:pt x="1341608" y="747448"/>
                </a:lnTo>
                <a:lnTo>
                  <a:pt x="1343988" y="741098"/>
                </a:lnTo>
                <a:lnTo>
                  <a:pt x="1346633" y="735013"/>
                </a:lnTo>
                <a:lnTo>
                  <a:pt x="1349807" y="729456"/>
                </a:lnTo>
                <a:lnTo>
                  <a:pt x="1353246" y="723900"/>
                </a:lnTo>
                <a:lnTo>
                  <a:pt x="1356684" y="718344"/>
                </a:lnTo>
                <a:lnTo>
                  <a:pt x="1360652" y="713317"/>
                </a:lnTo>
                <a:lnTo>
                  <a:pt x="1364355" y="708290"/>
                </a:lnTo>
                <a:lnTo>
                  <a:pt x="1368852" y="703527"/>
                </a:lnTo>
                <a:lnTo>
                  <a:pt x="1373348" y="698765"/>
                </a:lnTo>
                <a:lnTo>
                  <a:pt x="1378109" y="694267"/>
                </a:lnTo>
                <a:lnTo>
                  <a:pt x="1383135" y="690298"/>
                </a:lnTo>
                <a:lnTo>
                  <a:pt x="1388161" y="686329"/>
                </a:lnTo>
                <a:lnTo>
                  <a:pt x="1393451" y="682890"/>
                </a:lnTo>
                <a:lnTo>
                  <a:pt x="1399270" y="679186"/>
                </a:lnTo>
                <a:lnTo>
                  <a:pt x="1404824" y="676275"/>
                </a:lnTo>
                <a:lnTo>
                  <a:pt x="1410908" y="673365"/>
                </a:lnTo>
                <a:lnTo>
                  <a:pt x="1416992" y="670454"/>
                </a:lnTo>
                <a:lnTo>
                  <a:pt x="1423075" y="668073"/>
                </a:lnTo>
                <a:lnTo>
                  <a:pt x="1429688" y="666221"/>
                </a:lnTo>
                <a:lnTo>
                  <a:pt x="1436036" y="664369"/>
                </a:lnTo>
                <a:lnTo>
                  <a:pt x="1442649" y="662781"/>
                </a:lnTo>
                <a:lnTo>
                  <a:pt x="1449261" y="661988"/>
                </a:lnTo>
                <a:lnTo>
                  <a:pt x="1456138" y="660929"/>
                </a:lnTo>
                <a:lnTo>
                  <a:pt x="1463280" y="660400"/>
                </a:lnTo>
                <a:close/>
                <a:moveTo>
                  <a:pt x="714108" y="0"/>
                </a:moveTo>
                <a:lnTo>
                  <a:pt x="723364" y="0"/>
                </a:lnTo>
                <a:lnTo>
                  <a:pt x="732621" y="264"/>
                </a:lnTo>
                <a:lnTo>
                  <a:pt x="741349" y="529"/>
                </a:lnTo>
                <a:lnTo>
                  <a:pt x="750606" y="1058"/>
                </a:lnTo>
                <a:lnTo>
                  <a:pt x="759599" y="2115"/>
                </a:lnTo>
                <a:lnTo>
                  <a:pt x="768591" y="3173"/>
                </a:lnTo>
                <a:lnTo>
                  <a:pt x="777319" y="4495"/>
                </a:lnTo>
                <a:lnTo>
                  <a:pt x="786312" y="5817"/>
                </a:lnTo>
                <a:lnTo>
                  <a:pt x="795040" y="7404"/>
                </a:lnTo>
                <a:lnTo>
                  <a:pt x="803503" y="9520"/>
                </a:lnTo>
                <a:lnTo>
                  <a:pt x="812231" y="11635"/>
                </a:lnTo>
                <a:lnTo>
                  <a:pt x="820959" y="14015"/>
                </a:lnTo>
                <a:lnTo>
                  <a:pt x="829158" y="16395"/>
                </a:lnTo>
                <a:lnTo>
                  <a:pt x="837622" y="19039"/>
                </a:lnTo>
                <a:lnTo>
                  <a:pt x="845821" y="21948"/>
                </a:lnTo>
                <a:lnTo>
                  <a:pt x="853755" y="24856"/>
                </a:lnTo>
                <a:lnTo>
                  <a:pt x="861954" y="28294"/>
                </a:lnTo>
                <a:lnTo>
                  <a:pt x="869889" y="31732"/>
                </a:lnTo>
                <a:lnTo>
                  <a:pt x="877559" y="35434"/>
                </a:lnTo>
                <a:lnTo>
                  <a:pt x="885493" y="39136"/>
                </a:lnTo>
                <a:lnTo>
                  <a:pt x="892899" y="43102"/>
                </a:lnTo>
                <a:lnTo>
                  <a:pt x="900569" y="47333"/>
                </a:lnTo>
                <a:lnTo>
                  <a:pt x="907710" y="51299"/>
                </a:lnTo>
                <a:lnTo>
                  <a:pt x="915116" y="56059"/>
                </a:lnTo>
                <a:lnTo>
                  <a:pt x="922257" y="60554"/>
                </a:lnTo>
                <a:lnTo>
                  <a:pt x="929398" y="65314"/>
                </a:lnTo>
                <a:lnTo>
                  <a:pt x="936274" y="70338"/>
                </a:lnTo>
                <a:lnTo>
                  <a:pt x="943151" y="75362"/>
                </a:lnTo>
                <a:lnTo>
                  <a:pt x="949763" y="80915"/>
                </a:lnTo>
                <a:lnTo>
                  <a:pt x="956111" y="86204"/>
                </a:lnTo>
                <a:lnTo>
                  <a:pt x="962458" y="91757"/>
                </a:lnTo>
                <a:lnTo>
                  <a:pt x="968806" y="97575"/>
                </a:lnTo>
                <a:lnTo>
                  <a:pt x="974889" y="103392"/>
                </a:lnTo>
                <a:lnTo>
                  <a:pt x="980972" y="109474"/>
                </a:lnTo>
                <a:lnTo>
                  <a:pt x="986526" y="115556"/>
                </a:lnTo>
                <a:lnTo>
                  <a:pt x="992080" y="121902"/>
                </a:lnTo>
                <a:lnTo>
                  <a:pt x="997635" y="128513"/>
                </a:lnTo>
                <a:lnTo>
                  <a:pt x="1002924" y="134859"/>
                </a:lnTo>
                <a:lnTo>
                  <a:pt x="1008214" y="141470"/>
                </a:lnTo>
                <a:lnTo>
                  <a:pt x="1013239" y="148345"/>
                </a:lnTo>
                <a:lnTo>
                  <a:pt x="1018000" y="155220"/>
                </a:lnTo>
                <a:lnTo>
                  <a:pt x="1022761" y="162360"/>
                </a:lnTo>
                <a:lnTo>
                  <a:pt x="1027257" y="169499"/>
                </a:lnTo>
                <a:lnTo>
                  <a:pt x="1031489" y="176903"/>
                </a:lnTo>
                <a:lnTo>
                  <a:pt x="1035720" y="184043"/>
                </a:lnTo>
                <a:lnTo>
                  <a:pt x="1039688" y="191711"/>
                </a:lnTo>
                <a:lnTo>
                  <a:pt x="1043655" y="199115"/>
                </a:lnTo>
                <a:lnTo>
                  <a:pt x="1047093" y="206784"/>
                </a:lnTo>
                <a:lnTo>
                  <a:pt x="1050532" y="214717"/>
                </a:lnTo>
                <a:lnTo>
                  <a:pt x="1053705" y="222650"/>
                </a:lnTo>
                <a:lnTo>
                  <a:pt x="1057144" y="230318"/>
                </a:lnTo>
                <a:lnTo>
                  <a:pt x="1059788" y="238780"/>
                </a:lnTo>
                <a:lnTo>
                  <a:pt x="1062433" y="246713"/>
                </a:lnTo>
                <a:lnTo>
                  <a:pt x="1064814" y="255175"/>
                </a:lnTo>
                <a:lnTo>
                  <a:pt x="1067194" y="263372"/>
                </a:lnTo>
                <a:lnTo>
                  <a:pt x="1069310" y="271834"/>
                </a:lnTo>
                <a:lnTo>
                  <a:pt x="1070897" y="280031"/>
                </a:lnTo>
                <a:lnTo>
                  <a:pt x="1072484" y="288757"/>
                </a:lnTo>
                <a:lnTo>
                  <a:pt x="1074071" y="297219"/>
                </a:lnTo>
                <a:lnTo>
                  <a:pt x="1075129" y="305945"/>
                </a:lnTo>
                <a:lnTo>
                  <a:pt x="1076186" y="314936"/>
                </a:lnTo>
                <a:lnTo>
                  <a:pt x="1076980" y="323397"/>
                </a:lnTo>
                <a:lnTo>
                  <a:pt x="1077509" y="332388"/>
                </a:lnTo>
                <a:lnTo>
                  <a:pt x="1077773" y="341379"/>
                </a:lnTo>
                <a:lnTo>
                  <a:pt x="1077773" y="350369"/>
                </a:lnTo>
                <a:lnTo>
                  <a:pt x="1077509" y="359360"/>
                </a:lnTo>
                <a:lnTo>
                  <a:pt x="1077244" y="368350"/>
                </a:lnTo>
                <a:lnTo>
                  <a:pt x="1076716" y="377341"/>
                </a:lnTo>
                <a:lnTo>
                  <a:pt x="1075658" y="385803"/>
                </a:lnTo>
                <a:lnTo>
                  <a:pt x="1074600" y="394793"/>
                </a:lnTo>
                <a:lnTo>
                  <a:pt x="1073277" y="403519"/>
                </a:lnTo>
                <a:lnTo>
                  <a:pt x="1071955" y="411981"/>
                </a:lnTo>
                <a:lnTo>
                  <a:pt x="1070103" y="420707"/>
                </a:lnTo>
                <a:lnTo>
                  <a:pt x="1068252" y="428905"/>
                </a:lnTo>
                <a:lnTo>
                  <a:pt x="1065872" y="437366"/>
                </a:lnTo>
                <a:lnTo>
                  <a:pt x="1063756" y="445564"/>
                </a:lnTo>
                <a:lnTo>
                  <a:pt x="1061111" y="454026"/>
                </a:lnTo>
                <a:lnTo>
                  <a:pt x="1058466" y="461958"/>
                </a:lnTo>
                <a:lnTo>
                  <a:pt x="1055557" y="469891"/>
                </a:lnTo>
                <a:lnTo>
                  <a:pt x="1052383" y="478089"/>
                </a:lnTo>
                <a:lnTo>
                  <a:pt x="1048945" y="485757"/>
                </a:lnTo>
                <a:lnTo>
                  <a:pt x="1045506" y="493426"/>
                </a:lnTo>
                <a:lnTo>
                  <a:pt x="1041804" y="501358"/>
                </a:lnTo>
                <a:lnTo>
                  <a:pt x="1038101" y="508762"/>
                </a:lnTo>
                <a:lnTo>
                  <a:pt x="1033869" y="516166"/>
                </a:lnTo>
                <a:lnTo>
                  <a:pt x="1029637" y="523570"/>
                </a:lnTo>
                <a:lnTo>
                  <a:pt x="1025141" y="530710"/>
                </a:lnTo>
                <a:lnTo>
                  <a:pt x="1020380" y="537850"/>
                </a:lnTo>
                <a:lnTo>
                  <a:pt x="1015620" y="544725"/>
                </a:lnTo>
                <a:lnTo>
                  <a:pt x="1010859" y="551864"/>
                </a:lnTo>
                <a:lnTo>
                  <a:pt x="1005834" y="558211"/>
                </a:lnTo>
                <a:lnTo>
                  <a:pt x="1000544" y="564821"/>
                </a:lnTo>
                <a:lnTo>
                  <a:pt x="995254" y="571432"/>
                </a:lnTo>
                <a:lnTo>
                  <a:pt x="989436" y="578043"/>
                </a:lnTo>
                <a:lnTo>
                  <a:pt x="983882" y="584125"/>
                </a:lnTo>
                <a:lnTo>
                  <a:pt x="977798" y="590207"/>
                </a:lnTo>
                <a:lnTo>
                  <a:pt x="971980" y="596024"/>
                </a:lnTo>
                <a:lnTo>
                  <a:pt x="965632" y="601842"/>
                </a:lnTo>
                <a:lnTo>
                  <a:pt x="959549" y="607659"/>
                </a:lnTo>
                <a:lnTo>
                  <a:pt x="953201" y="612948"/>
                </a:lnTo>
                <a:lnTo>
                  <a:pt x="946325" y="618501"/>
                </a:lnTo>
                <a:lnTo>
                  <a:pt x="939713" y="623789"/>
                </a:lnTo>
                <a:lnTo>
                  <a:pt x="933100" y="628813"/>
                </a:lnTo>
                <a:lnTo>
                  <a:pt x="926224" y="633573"/>
                </a:lnTo>
                <a:lnTo>
                  <a:pt x="919083" y="638333"/>
                </a:lnTo>
                <a:lnTo>
                  <a:pt x="911942" y="642828"/>
                </a:lnTo>
                <a:lnTo>
                  <a:pt x="904536" y="647323"/>
                </a:lnTo>
                <a:lnTo>
                  <a:pt x="897131" y="651290"/>
                </a:lnTo>
                <a:lnTo>
                  <a:pt x="889461" y="655521"/>
                </a:lnTo>
                <a:lnTo>
                  <a:pt x="881791" y="659487"/>
                </a:lnTo>
                <a:lnTo>
                  <a:pt x="874120" y="663189"/>
                </a:lnTo>
                <a:lnTo>
                  <a:pt x="866186" y="666627"/>
                </a:lnTo>
                <a:lnTo>
                  <a:pt x="857987" y="670064"/>
                </a:lnTo>
                <a:lnTo>
                  <a:pt x="850052" y="672973"/>
                </a:lnTo>
                <a:lnTo>
                  <a:pt x="841853" y="676146"/>
                </a:lnTo>
                <a:lnTo>
                  <a:pt x="833654" y="679055"/>
                </a:lnTo>
                <a:lnTo>
                  <a:pt x="825455" y="681699"/>
                </a:lnTo>
                <a:lnTo>
                  <a:pt x="816992" y="684079"/>
                </a:lnTo>
                <a:lnTo>
                  <a:pt x="808264" y="686195"/>
                </a:lnTo>
                <a:lnTo>
                  <a:pt x="799800" y="688310"/>
                </a:lnTo>
                <a:lnTo>
                  <a:pt x="791072" y="690161"/>
                </a:lnTo>
                <a:lnTo>
                  <a:pt x="782609" y="691483"/>
                </a:lnTo>
                <a:lnTo>
                  <a:pt x="773616" y="693070"/>
                </a:lnTo>
                <a:lnTo>
                  <a:pt x="764624" y="694128"/>
                </a:lnTo>
                <a:lnTo>
                  <a:pt x="755632" y="695185"/>
                </a:lnTo>
                <a:lnTo>
                  <a:pt x="746639" y="695714"/>
                </a:lnTo>
                <a:lnTo>
                  <a:pt x="737647" y="696243"/>
                </a:lnTo>
                <a:lnTo>
                  <a:pt x="728390" y="696507"/>
                </a:lnTo>
                <a:lnTo>
                  <a:pt x="719133" y="696507"/>
                </a:lnTo>
                <a:lnTo>
                  <a:pt x="709876" y="696507"/>
                </a:lnTo>
                <a:lnTo>
                  <a:pt x="700883" y="695979"/>
                </a:lnTo>
                <a:lnTo>
                  <a:pt x="691891" y="695450"/>
                </a:lnTo>
                <a:lnTo>
                  <a:pt x="682898" y="694392"/>
                </a:lnTo>
                <a:lnTo>
                  <a:pt x="673906" y="693599"/>
                </a:lnTo>
                <a:lnTo>
                  <a:pt x="664913" y="692541"/>
                </a:lnTo>
                <a:lnTo>
                  <a:pt x="656186" y="690954"/>
                </a:lnTo>
                <a:lnTo>
                  <a:pt x="647458" y="689103"/>
                </a:lnTo>
                <a:lnTo>
                  <a:pt x="638730" y="687252"/>
                </a:lnTo>
                <a:lnTo>
                  <a:pt x="630266" y="684872"/>
                </a:lnTo>
                <a:lnTo>
                  <a:pt x="621538" y="683021"/>
                </a:lnTo>
                <a:lnTo>
                  <a:pt x="613339" y="680113"/>
                </a:lnTo>
                <a:lnTo>
                  <a:pt x="604876" y="677468"/>
                </a:lnTo>
                <a:lnTo>
                  <a:pt x="596676" y="674824"/>
                </a:lnTo>
                <a:lnTo>
                  <a:pt x="588478" y="671651"/>
                </a:lnTo>
                <a:lnTo>
                  <a:pt x="580543" y="668213"/>
                </a:lnTo>
                <a:lnTo>
                  <a:pt x="572873" y="665040"/>
                </a:lnTo>
                <a:lnTo>
                  <a:pt x="564674" y="661603"/>
                </a:lnTo>
                <a:lnTo>
                  <a:pt x="557004" y="657636"/>
                </a:lnTo>
                <a:lnTo>
                  <a:pt x="549598" y="653405"/>
                </a:lnTo>
                <a:lnTo>
                  <a:pt x="541928" y="649439"/>
                </a:lnTo>
                <a:lnTo>
                  <a:pt x="534787" y="645208"/>
                </a:lnTo>
                <a:lnTo>
                  <a:pt x="527382" y="640713"/>
                </a:lnTo>
                <a:lnTo>
                  <a:pt x="520241" y="635953"/>
                </a:lnTo>
                <a:lnTo>
                  <a:pt x="513364" y="631193"/>
                </a:lnTo>
                <a:lnTo>
                  <a:pt x="506223" y="626169"/>
                </a:lnTo>
                <a:lnTo>
                  <a:pt x="499611" y="621145"/>
                </a:lnTo>
                <a:lnTo>
                  <a:pt x="492734" y="615592"/>
                </a:lnTo>
                <a:lnTo>
                  <a:pt x="486122" y="610303"/>
                </a:lnTo>
                <a:lnTo>
                  <a:pt x="480039" y="604750"/>
                </a:lnTo>
                <a:lnTo>
                  <a:pt x="473691" y="598933"/>
                </a:lnTo>
                <a:lnTo>
                  <a:pt x="467873" y="593115"/>
                </a:lnTo>
                <a:lnTo>
                  <a:pt x="461790" y="587298"/>
                </a:lnTo>
                <a:lnTo>
                  <a:pt x="455971" y="580952"/>
                </a:lnTo>
                <a:lnTo>
                  <a:pt x="450152" y="574605"/>
                </a:lnTo>
                <a:lnTo>
                  <a:pt x="444863" y="568523"/>
                </a:lnTo>
                <a:lnTo>
                  <a:pt x="439573" y="561913"/>
                </a:lnTo>
                <a:lnTo>
                  <a:pt x="434283" y="555038"/>
                </a:lnTo>
                <a:lnTo>
                  <a:pt x="429258" y="548162"/>
                </a:lnTo>
                <a:lnTo>
                  <a:pt x="424497" y="541287"/>
                </a:lnTo>
                <a:lnTo>
                  <a:pt x="419737" y="534148"/>
                </a:lnTo>
                <a:lnTo>
                  <a:pt x="415240" y="527008"/>
                </a:lnTo>
                <a:lnTo>
                  <a:pt x="411009" y="519868"/>
                </a:lnTo>
                <a:lnTo>
                  <a:pt x="406777" y="512464"/>
                </a:lnTo>
                <a:lnTo>
                  <a:pt x="402545" y="505060"/>
                </a:lnTo>
                <a:lnTo>
                  <a:pt x="398842" y="497392"/>
                </a:lnTo>
                <a:lnTo>
                  <a:pt x="395140" y="489988"/>
                </a:lnTo>
                <a:lnTo>
                  <a:pt x="391966" y="481791"/>
                </a:lnTo>
                <a:lnTo>
                  <a:pt x="388792" y="474122"/>
                </a:lnTo>
                <a:lnTo>
                  <a:pt x="385618" y="466189"/>
                </a:lnTo>
                <a:lnTo>
                  <a:pt x="382709" y="458256"/>
                </a:lnTo>
                <a:lnTo>
                  <a:pt x="380064" y="449795"/>
                </a:lnTo>
                <a:lnTo>
                  <a:pt x="377684" y="441862"/>
                </a:lnTo>
                <a:lnTo>
                  <a:pt x="375303" y="433400"/>
                </a:lnTo>
                <a:lnTo>
                  <a:pt x="373187" y="425203"/>
                </a:lnTo>
                <a:lnTo>
                  <a:pt x="371336" y="416477"/>
                </a:lnTo>
                <a:lnTo>
                  <a:pt x="370014" y="407750"/>
                </a:lnTo>
                <a:lnTo>
                  <a:pt x="368427" y="399289"/>
                </a:lnTo>
                <a:lnTo>
                  <a:pt x="367369" y="390562"/>
                </a:lnTo>
                <a:lnTo>
                  <a:pt x="366311" y="382101"/>
                </a:lnTo>
                <a:lnTo>
                  <a:pt x="365517" y="373110"/>
                </a:lnTo>
                <a:lnTo>
                  <a:pt x="364988" y="364120"/>
                </a:lnTo>
                <a:lnTo>
                  <a:pt x="364724" y="355129"/>
                </a:lnTo>
                <a:lnTo>
                  <a:pt x="364724" y="346403"/>
                </a:lnTo>
                <a:lnTo>
                  <a:pt x="364988" y="337412"/>
                </a:lnTo>
                <a:lnTo>
                  <a:pt x="365253" y="328422"/>
                </a:lnTo>
                <a:lnTo>
                  <a:pt x="365782" y="319695"/>
                </a:lnTo>
                <a:lnTo>
                  <a:pt x="366575" y="310705"/>
                </a:lnTo>
                <a:lnTo>
                  <a:pt x="367898" y="301979"/>
                </a:lnTo>
                <a:lnTo>
                  <a:pt x="368956" y="292988"/>
                </a:lnTo>
                <a:lnTo>
                  <a:pt x="370542" y="284791"/>
                </a:lnTo>
                <a:lnTo>
                  <a:pt x="372394" y="276064"/>
                </a:lnTo>
                <a:lnTo>
                  <a:pt x="374245" y="267603"/>
                </a:lnTo>
                <a:lnTo>
                  <a:pt x="376626" y="259141"/>
                </a:lnTo>
                <a:lnTo>
                  <a:pt x="378477" y="250944"/>
                </a:lnTo>
                <a:lnTo>
                  <a:pt x="381386" y="242746"/>
                </a:lnTo>
                <a:lnTo>
                  <a:pt x="384031" y="234549"/>
                </a:lnTo>
                <a:lnTo>
                  <a:pt x="386940" y="226616"/>
                </a:lnTo>
                <a:lnTo>
                  <a:pt x="390114" y="218683"/>
                </a:lnTo>
                <a:lnTo>
                  <a:pt x="393553" y="210750"/>
                </a:lnTo>
                <a:lnTo>
                  <a:pt x="396991" y="203082"/>
                </a:lnTo>
                <a:lnTo>
                  <a:pt x="400694" y="195678"/>
                </a:lnTo>
                <a:lnTo>
                  <a:pt x="404396" y="187745"/>
                </a:lnTo>
                <a:lnTo>
                  <a:pt x="408628" y="180341"/>
                </a:lnTo>
                <a:lnTo>
                  <a:pt x="412860" y="173201"/>
                </a:lnTo>
                <a:lnTo>
                  <a:pt x="417356" y="165797"/>
                </a:lnTo>
                <a:lnTo>
                  <a:pt x="422117" y="158658"/>
                </a:lnTo>
                <a:lnTo>
                  <a:pt x="426878" y="151783"/>
                </a:lnTo>
                <a:lnTo>
                  <a:pt x="431638" y="144907"/>
                </a:lnTo>
                <a:lnTo>
                  <a:pt x="436664" y="138297"/>
                </a:lnTo>
                <a:lnTo>
                  <a:pt x="441953" y="131686"/>
                </a:lnTo>
                <a:lnTo>
                  <a:pt x="447243" y="125075"/>
                </a:lnTo>
                <a:lnTo>
                  <a:pt x="453062" y="118993"/>
                </a:lnTo>
                <a:lnTo>
                  <a:pt x="458616" y="112647"/>
                </a:lnTo>
                <a:lnTo>
                  <a:pt x="464434" y="106301"/>
                </a:lnTo>
                <a:lnTo>
                  <a:pt x="470518" y="100483"/>
                </a:lnTo>
                <a:lnTo>
                  <a:pt x="476865" y="94666"/>
                </a:lnTo>
                <a:lnTo>
                  <a:pt x="482948" y="89113"/>
                </a:lnTo>
                <a:lnTo>
                  <a:pt x="489560" y="83560"/>
                </a:lnTo>
                <a:lnTo>
                  <a:pt x="496172" y="78271"/>
                </a:lnTo>
                <a:lnTo>
                  <a:pt x="502520" y="72983"/>
                </a:lnTo>
                <a:lnTo>
                  <a:pt x="509397" y="67958"/>
                </a:lnTo>
                <a:lnTo>
                  <a:pt x="516538" y="62934"/>
                </a:lnTo>
                <a:lnTo>
                  <a:pt x="523414" y="58175"/>
                </a:lnTo>
                <a:lnTo>
                  <a:pt x="530820" y="53679"/>
                </a:lnTo>
                <a:lnTo>
                  <a:pt x="537961" y="49184"/>
                </a:lnTo>
                <a:lnTo>
                  <a:pt x="545367" y="45217"/>
                </a:lnTo>
                <a:lnTo>
                  <a:pt x="553301" y="40987"/>
                </a:lnTo>
                <a:lnTo>
                  <a:pt x="560707" y="37020"/>
                </a:lnTo>
                <a:lnTo>
                  <a:pt x="568377" y="33583"/>
                </a:lnTo>
                <a:lnTo>
                  <a:pt x="576311" y="29881"/>
                </a:lnTo>
                <a:lnTo>
                  <a:pt x="584510" y="26707"/>
                </a:lnTo>
                <a:lnTo>
                  <a:pt x="592445" y="23534"/>
                </a:lnTo>
                <a:lnTo>
                  <a:pt x="600379" y="20361"/>
                </a:lnTo>
                <a:lnTo>
                  <a:pt x="608843" y="17717"/>
                </a:lnTo>
                <a:lnTo>
                  <a:pt x="617042" y="15073"/>
                </a:lnTo>
                <a:lnTo>
                  <a:pt x="625505" y="12693"/>
                </a:lnTo>
                <a:lnTo>
                  <a:pt x="633969" y="10313"/>
                </a:lnTo>
                <a:lnTo>
                  <a:pt x="642697" y="8462"/>
                </a:lnTo>
                <a:lnTo>
                  <a:pt x="651425" y="6875"/>
                </a:lnTo>
                <a:lnTo>
                  <a:pt x="659888" y="5024"/>
                </a:lnTo>
                <a:lnTo>
                  <a:pt x="668881" y="3702"/>
                </a:lnTo>
                <a:lnTo>
                  <a:pt x="677873" y="2644"/>
                </a:lnTo>
                <a:lnTo>
                  <a:pt x="686601" y="1851"/>
                </a:lnTo>
                <a:lnTo>
                  <a:pt x="695858" y="793"/>
                </a:lnTo>
                <a:lnTo>
                  <a:pt x="704851" y="264"/>
                </a:lnTo>
                <a:lnTo>
                  <a:pt x="714108" y="0"/>
                </a:lnTo>
                <a:close/>
              </a:path>
            </a:pathLst>
          </a:custGeom>
          <a:solidFill>
            <a:srgbClr val="4B649F"/>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Calibri" panose="020F0502020204030204" pitchFamily="34" charset="0"/>
              <a:ea typeface="宋体" panose="02010600030101010101" pitchFamily="2" charset="-122"/>
              <a:cs typeface="+mn-cs"/>
            </a:endParaRPr>
          </a:p>
        </p:txBody>
      </p:sp>
      <p:sp>
        <p:nvSpPr>
          <p:cNvPr id="6" name="KSO_Shape"/>
          <p:cNvSpPr/>
          <p:nvPr/>
        </p:nvSpPr>
        <p:spPr bwMode="auto">
          <a:xfrm>
            <a:off x="9397485" y="5075656"/>
            <a:ext cx="587017" cy="569870"/>
          </a:xfrm>
          <a:custGeom>
            <a:avLst/>
            <a:gdLst/>
            <a:ahLst/>
            <a:cxnLst/>
            <a:rect l="0" t="0" r="r" b="b"/>
            <a:pathLst>
              <a:path w="1917701" h="1819275">
                <a:moveTo>
                  <a:pt x="711992" y="795933"/>
                </a:moveTo>
                <a:lnTo>
                  <a:pt x="722042" y="796197"/>
                </a:lnTo>
                <a:lnTo>
                  <a:pt x="731828" y="796462"/>
                </a:lnTo>
                <a:lnTo>
                  <a:pt x="742143" y="796991"/>
                </a:lnTo>
                <a:lnTo>
                  <a:pt x="751929" y="797784"/>
                </a:lnTo>
                <a:lnTo>
                  <a:pt x="761979" y="798577"/>
                </a:lnTo>
                <a:lnTo>
                  <a:pt x="771765" y="799635"/>
                </a:lnTo>
                <a:lnTo>
                  <a:pt x="781551" y="800957"/>
                </a:lnTo>
                <a:lnTo>
                  <a:pt x="791337" y="802544"/>
                </a:lnTo>
                <a:lnTo>
                  <a:pt x="800858" y="804130"/>
                </a:lnTo>
                <a:lnTo>
                  <a:pt x="810644" y="805981"/>
                </a:lnTo>
                <a:lnTo>
                  <a:pt x="820166" y="807832"/>
                </a:lnTo>
                <a:lnTo>
                  <a:pt x="829687" y="810212"/>
                </a:lnTo>
                <a:lnTo>
                  <a:pt x="839473" y="812592"/>
                </a:lnTo>
                <a:lnTo>
                  <a:pt x="848994" y="814972"/>
                </a:lnTo>
                <a:lnTo>
                  <a:pt x="858252" y="817616"/>
                </a:lnTo>
                <a:lnTo>
                  <a:pt x="867773" y="820525"/>
                </a:lnTo>
                <a:lnTo>
                  <a:pt x="886551" y="826871"/>
                </a:lnTo>
                <a:lnTo>
                  <a:pt x="905065" y="833746"/>
                </a:lnTo>
                <a:lnTo>
                  <a:pt x="923315" y="841415"/>
                </a:lnTo>
                <a:lnTo>
                  <a:pt x="941300" y="849612"/>
                </a:lnTo>
                <a:lnTo>
                  <a:pt x="959284" y="858603"/>
                </a:lnTo>
                <a:lnTo>
                  <a:pt x="976740" y="868122"/>
                </a:lnTo>
                <a:lnTo>
                  <a:pt x="993932" y="878170"/>
                </a:lnTo>
                <a:lnTo>
                  <a:pt x="1011123" y="889012"/>
                </a:lnTo>
                <a:lnTo>
                  <a:pt x="1003189" y="891392"/>
                </a:lnTo>
                <a:lnTo>
                  <a:pt x="995254" y="893772"/>
                </a:lnTo>
                <a:lnTo>
                  <a:pt x="987055" y="896416"/>
                </a:lnTo>
                <a:lnTo>
                  <a:pt x="979121" y="899325"/>
                </a:lnTo>
                <a:lnTo>
                  <a:pt x="971186" y="902762"/>
                </a:lnTo>
                <a:lnTo>
                  <a:pt x="962987" y="905936"/>
                </a:lnTo>
                <a:lnTo>
                  <a:pt x="955053" y="909638"/>
                </a:lnTo>
                <a:lnTo>
                  <a:pt x="947383" y="913604"/>
                </a:lnTo>
                <a:lnTo>
                  <a:pt x="939448" y="917835"/>
                </a:lnTo>
                <a:lnTo>
                  <a:pt x="932043" y="922066"/>
                </a:lnTo>
                <a:lnTo>
                  <a:pt x="924637" y="926826"/>
                </a:lnTo>
                <a:lnTo>
                  <a:pt x="917231" y="931850"/>
                </a:lnTo>
                <a:lnTo>
                  <a:pt x="910090" y="936874"/>
                </a:lnTo>
                <a:lnTo>
                  <a:pt x="902949" y="942427"/>
                </a:lnTo>
                <a:lnTo>
                  <a:pt x="896073" y="948509"/>
                </a:lnTo>
                <a:lnTo>
                  <a:pt x="889461" y="954326"/>
                </a:lnTo>
                <a:lnTo>
                  <a:pt x="883113" y="960937"/>
                </a:lnTo>
                <a:lnTo>
                  <a:pt x="877030" y="967812"/>
                </a:lnTo>
                <a:lnTo>
                  <a:pt x="871211" y="974952"/>
                </a:lnTo>
                <a:lnTo>
                  <a:pt x="865393" y="982356"/>
                </a:lnTo>
                <a:lnTo>
                  <a:pt x="859838" y="990024"/>
                </a:lnTo>
                <a:lnTo>
                  <a:pt x="854813" y="998486"/>
                </a:lnTo>
                <a:lnTo>
                  <a:pt x="850052" y="1006683"/>
                </a:lnTo>
                <a:lnTo>
                  <a:pt x="845556" y="1015674"/>
                </a:lnTo>
                <a:lnTo>
                  <a:pt x="841324" y="1025193"/>
                </a:lnTo>
                <a:lnTo>
                  <a:pt x="837886" y="1034713"/>
                </a:lnTo>
                <a:lnTo>
                  <a:pt x="834183" y="1044761"/>
                </a:lnTo>
                <a:lnTo>
                  <a:pt x="831274" y="1055074"/>
                </a:lnTo>
                <a:lnTo>
                  <a:pt x="828629" y="1066180"/>
                </a:lnTo>
                <a:lnTo>
                  <a:pt x="826249" y="1077550"/>
                </a:lnTo>
                <a:lnTo>
                  <a:pt x="824398" y="1089185"/>
                </a:lnTo>
                <a:lnTo>
                  <a:pt x="823340" y="1101349"/>
                </a:lnTo>
                <a:lnTo>
                  <a:pt x="822017" y="1115893"/>
                </a:lnTo>
                <a:lnTo>
                  <a:pt x="821488" y="1129907"/>
                </a:lnTo>
                <a:lnTo>
                  <a:pt x="821488" y="1143129"/>
                </a:lnTo>
                <a:lnTo>
                  <a:pt x="821753" y="1156086"/>
                </a:lnTo>
                <a:lnTo>
                  <a:pt x="822546" y="1168514"/>
                </a:lnTo>
                <a:lnTo>
                  <a:pt x="824133" y="1180413"/>
                </a:lnTo>
                <a:lnTo>
                  <a:pt x="825984" y="1192048"/>
                </a:lnTo>
                <a:lnTo>
                  <a:pt x="828100" y="1203154"/>
                </a:lnTo>
                <a:lnTo>
                  <a:pt x="830745" y="1213731"/>
                </a:lnTo>
                <a:lnTo>
                  <a:pt x="833654" y="1224044"/>
                </a:lnTo>
                <a:lnTo>
                  <a:pt x="836828" y="1233828"/>
                </a:lnTo>
                <a:lnTo>
                  <a:pt x="840531" y="1243348"/>
                </a:lnTo>
                <a:lnTo>
                  <a:pt x="844763" y="1252338"/>
                </a:lnTo>
                <a:lnTo>
                  <a:pt x="848994" y="1260800"/>
                </a:lnTo>
                <a:lnTo>
                  <a:pt x="853491" y="1269262"/>
                </a:lnTo>
                <a:lnTo>
                  <a:pt x="858516" y="1276930"/>
                </a:lnTo>
                <a:lnTo>
                  <a:pt x="863806" y="1284334"/>
                </a:lnTo>
                <a:lnTo>
                  <a:pt x="869360" y="1291474"/>
                </a:lnTo>
                <a:lnTo>
                  <a:pt x="874914" y="1298349"/>
                </a:lnTo>
                <a:lnTo>
                  <a:pt x="880997" y="1304960"/>
                </a:lnTo>
                <a:lnTo>
                  <a:pt x="887080" y="1311042"/>
                </a:lnTo>
                <a:lnTo>
                  <a:pt x="893428" y="1316859"/>
                </a:lnTo>
                <a:lnTo>
                  <a:pt x="900040" y="1322412"/>
                </a:lnTo>
                <a:lnTo>
                  <a:pt x="906652" y="1327436"/>
                </a:lnTo>
                <a:lnTo>
                  <a:pt x="913264" y="1332196"/>
                </a:lnTo>
                <a:lnTo>
                  <a:pt x="920405" y="1336956"/>
                </a:lnTo>
                <a:lnTo>
                  <a:pt x="927546" y="1341187"/>
                </a:lnTo>
                <a:lnTo>
                  <a:pt x="934687" y="1345417"/>
                </a:lnTo>
                <a:lnTo>
                  <a:pt x="941828" y="1349119"/>
                </a:lnTo>
                <a:lnTo>
                  <a:pt x="949234" y="1352821"/>
                </a:lnTo>
                <a:lnTo>
                  <a:pt x="956904" y="1355995"/>
                </a:lnTo>
                <a:lnTo>
                  <a:pt x="964310" y="1358903"/>
                </a:lnTo>
                <a:lnTo>
                  <a:pt x="971715" y="1361812"/>
                </a:lnTo>
                <a:lnTo>
                  <a:pt x="979121" y="1364456"/>
                </a:lnTo>
                <a:lnTo>
                  <a:pt x="986526" y="1366836"/>
                </a:lnTo>
                <a:lnTo>
                  <a:pt x="993932" y="1368952"/>
                </a:lnTo>
                <a:lnTo>
                  <a:pt x="1008479" y="1372654"/>
                </a:lnTo>
                <a:lnTo>
                  <a:pt x="1023025" y="1375562"/>
                </a:lnTo>
                <a:lnTo>
                  <a:pt x="1037043" y="1378471"/>
                </a:lnTo>
                <a:lnTo>
                  <a:pt x="1050532" y="1380058"/>
                </a:lnTo>
                <a:lnTo>
                  <a:pt x="1063227" y="1381380"/>
                </a:lnTo>
                <a:lnTo>
                  <a:pt x="1075129" y="1382438"/>
                </a:lnTo>
                <a:lnTo>
                  <a:pt x="1086237" y="1382702"/>
                </a:lnTo>
                <a:lnTo>
                  <a:pt x="1096287" y="1383231"/>
                </a:lnTo>
                <a:lnTo>
                  <a:pt x="1105015" y="1383495"/>
                </a:lnTo>
                <a:lnTo>
                  <a:pt x="1112421" y="1383231"/>
                </a:lnTo>
                <a:lnTo>
                  <a:pt x="1122736" y="1382702"/>
                </a:lnTo>
                <a:lnTo>
                  <a:pt x="1126703" y="1382438"/>
                </a:lnTo>
                <a:lnTo>
                  <a:pt x="1126703" y="1394337"/>
                </a:lnTo>
                <a:lnTo>
                  <a:pt x="1126968" y="1406236"/>
                </a:lnTo>
                <a:lnTo>
                  <a:pt x="1127232" y="1417607"/>
                </a:lnTo>
                <a:lnTo>
                  <a:pt x="1128025" y="1428977"/>
                </a:lnTo>
                <a:lnTo>
                  <a:pt x="1129083" y="1439554"/>
                </a:lnTo>
                <a:lnTo>
                  <a:pt x="1130141" y="1450131"/>
                </a:lnTo>
                <a:lnTo>
                  <a:pt x="1131728" y="1460444"/>
                </a:lnTo>
                <a:lnTo>
                  <a:pt x="1133580" y="1470228"/>
                </a:lnTo>
                <a:lnTo>
                  <a:pt x="1135431" y="1480012"/>
                </a:lnTo>
                <a:lnTo>
                  <a:pt x="1137547" y="1489267"/>
                </a:lnTo>
                <a:lnTo>
                  <a:pt x="1139927" y="1498522"/>
                </a:lnTo>
                <a:lnTo>
                  <a:pt x="1142572" y="1507513"/>
                </a:lnTo>
                <a:lnTo>
                  <a:pt x="1145481" y="1515710"/>
                </a:lnTo>
                <a:lnTo>
                  <a:pt x="1148391" y="1524172"/>
                </a:lnTo>
                <a:lnTo>
                  <a:pt x="1151564" y="1532105"/>
                </a:lnTo>
                <a:lnTo>
                  <a:pt x="1155003" y="1539773"/>
                </a:lnTo>
                <a:lnTo>
                  <a:pt x="1158441" y="1547442"/>
                </a:lnTo>
                <a:lnTo>
                  <a:pt x="1162408" y="1554581"/>
                </a:lnTo>
                <a:lnTo>
                  <a:pt x="1166111" y="1561721"/>
                </a:lnTo>
                <a:lnTo>
                  <a:pt x="1170078" y="1568596"/>
                </a:lnTo>
                <a:lnTo>
                  <a:pt x="1174575" y="1575207"/>
                </a:lnTo>
                <a:lnTo>
                  <a:pt x="1178806" y="1581553"/>
                </a:lnTo>
                <a:lnTo>
                  <a:pt x="1183038" y="1587370"/>
                </a:lnTo>
                <a:lnTo>
                  <a:pt x="1187799" y="1593452"/>
                </a:lnTo>
                <a:lnTo>
                  <a:pt x="1192560" y="1599005"/>
                </a:lnTo>
                <a:lnTo>
                  <a:pt x="1197320" y="1604558"/>
                </a:lnTo>
                <a:lnTo>
                  <a:pt x="1202346" y="1609582"/>
                </a:lnTo>
                <a:lnTo>
                  <a:pt x="1207635" y="1614607"/>
                </a:lnTo>
                <a:lnTo>
                  <a:pt x="1212660" y="1619366"/>
                </a:lnTo>
                <a:lnTo>
                  <a:pt x="1217950" y="1624126"/>
                </a:lnTo>
                <a:lnTo>
                  <a:pt x="1223240" y="1628357"/>
                </a:lnTo>
                <a:lnTo>
                  <a:pt x="1229058" y="1632852"/>
                </a:lnTo>
                <a:lnTo>
                  <a:pt x="1234348" y="1636819"/>
                </a:lnTo>
                <a:lnTo>
                  <a:pt x="1239902" y="1640521"/>
                </a:lnTo>
                <a:lnTo>
                  <a:pt x="1245721" y="1644487"/>
                </a:lnTo>
                <a:lnTo>
                  <a:pt x="1251540" y="1647660"/>
                </a:lnTo>
                <a:lnTo>
                  <a:pt x="1263177" y="1654271"/>
                </a:lnTo>
                <a:lnTo>
                  <a:pt x="1274814" y="1660353"/>
                </a:lnTo>
                <a:lnTo>
                  <a:pt x="1286716" y="1665377"/>
                </a:lnTo>
                <a:lnTo>
                  <a:pt x="1298882" y="1670137"/>
                </a:lnTo>
                <a:lnTo>
                  <a:pt x="1310784" y="1673839"/>
                </a:lnTo>
                <a:lnTo>
                  <a:pt x="1322686" y="1677541"/>
                </a:lnTo>
                <a:lnTo>
                  <a:pt x="1334588" y="1680714"/>
                </a:lnTo>
                <a:lnTo>
                  <a:pt x="1346225" y="1683094"/>
                </a:lnTo>
                <a:lnTo>
                  <a:pt x="1357862" y="1685474"/>
                </a:lnTo>
                <a:lnTo>
                  <a:pt x="1368971" y="1687325"/>
                </a:lnTo>
                <a:lnTo>
                  <a:pt x="1380079" y="1688382"/>
                </a:lnTo>
                <a:lnTo>
                  <a:pt x="1390658" y="1689705"/>
                </a:lnTo>
                <a:lnTo>
                  <a:pt x="1401238" y="1690498"/>
                </a:lnTo>
                <a:lnTo>
                  <a:pt x="1411024" y="1690762"/>
                </a:lnTo>
                <a:lnTo>
                  <a:pt x="1411817" y="1709537"/>
                </a:lnTo>
                <a:lnTo>
                  <a:pt x="1412346" y="1728311"/>
                </a:lnTo>
                <a:lnTo>
                  <a:pt x="1412875" y="1747086"/>
                </a:lnTo>
                <a:lnTo>
                  <a:pt x="1412875" y="1766125"/>
                </a:lnTo>
                <a:lnTo>
                  <a:pt x="1412346" y="1792832"/>
                </a:lnTo>
                <a:lnTo>
                  <a:pt x="1411553" y="1819275"/>
                </a:lnTo>
                <a:lnTo>
                  <a:pt x="793" y="1811078"/>
                </a:lnTo>
                <a:lnTo>
                  <a:pt x="264" y="1784635"/>
                </a:lnTo>
                <a:lnTo>
                  <a:pt x="0" y="1757928"/>
                </a:lnTo>
                <a:lnTo>
                  <a:pt x="529" y="1733071"/>
                </a:lnTo>
                <a:lnTo>
                  <a:pt x="1058" y="1708215"/>
                </a:lnTo>
                <a:lnTo>
                  <a:pt x="2645" y="1683623"/>
                </a:lnTo>
                <a:lnTo>
                  <a:pt x="4232" y="1659031"/>
                </a:lnTo>
                <a:lnTo>
                  <a:pt x="6612" y="1634968"/>
                </a:lnTo>
                <a:lnTo>
                  <a:pt x="8992" y="1610905"/>
                </a:lnTo>
                <a:lnTo>
                  <a:pt x="12166" y="1587106"/>
                </a:lnTo>
                <a:lnTo>
                  <a:pt x="15340" y="1563307"/>
                </a:lnTo>
                <a:lnTo>
                  <a:pt x="19307" y="1539773"/>
                </a:lnTo>
                <a:lnTo>
                  <a:pt x="23804" y="1516503"/>
                </a:lnTo>
                <a:lnTo>
                  <a:pt x="28300" y="1493762"/>
                </a:lnTo>
                <a:lnTo>
                  <a:pt x="33590" y="1470757"/>
                </a:lnTo>
                <a:lnTo>
                  <a:pt x="38879" y="1448280"/>
                </a:lnTo>
                <a:lnTo>
                  <a:pt x="44962" y="1425804"/>
                </a:lnTo>
                <a:lnTo>
                  <a:pt x="51045" y="1403856"/>
                </a:lnTo>
                <a:lnTo>
                  <a:pt x="57658" y="1382173"/>
                </a:lnTo>
                <a:lnTo>
                  <a:pt x="64799" y="1360754"/>
                </a:lnTo>
                <a:lnTo>
                  <a:pt x="72204" y="1339336"/>
                </a:lnTo>
                <a:lnTo>
                  <a:pt x="79874" y="1318710"/>
                </a:lnTo>
                <a:lnTo>
                  <a:pt x="88073" y="1298085"/>
                </a:lnTo>
                <a:lnTo>
                  <a:pt x="96272" y="1277459"/>
                </a:lnTo>
                <a:lnTo>
                  <a:pt x="105265" y="1257627"/>
                </a:lnTo>
                <a:lnTo>
                  <a:pt x="114522" y="1238059"/>
                </a:lnTo>
                <a:lnTo>
                  <a:pt x="123779" y="1218491"/>
                </a:lnTo>
                <a:lnTo>
                  <a:pt x="133565" y="1199452"/>
                </a:lnTo>
                <a:lnTo>
                  <a:pt x="143615" y="1180678"/>
                </a:lnTo>
                <a:lnTo>
                  <a:pt x="153930" y="1162432"/>
                </a:lnTo>
                <a:lnTo>
                  <a:pt x="165038" y="1144451"/>
                </a:lnTo>
                <a:lnTo>
                  <a:pt x="176147" y="1126734"/>
                </a:lnTo>
                <a:lnTo>
                  <a:pt x="187255" y="1109546"/>
                </a:lnTo>
                <a:lnTo>
                  <a:pt x="198892" y="1092623"/>
                </a:lnTo>
                <a:lnTo>
                  <a:pt x="210794" y="1075964"/>
                </a:lnTo>
                <a:lnTo>
                  <a:pt x="222960" y="1059834"/>
                </a:lnTo>
                <a:lnTo>
                  <a:pt x="235391" y="1044232"/>
                </a:lnTo>
                <a:lnTo>
                  <a:pt x="248351" y="1028895"/>
                </a:lnTo>
                <a:lnTo>
                  <a:pt x="261310" y="1013823"/>
                </a:lnTo>
                <a:lnTo>
                  <a:pt x="274799" y="999544"/>
                </a:lnTo>
                <a:lnTo>
                  <a:pt x="288288" y="985529"/>
                </a:lnTo>
                <a:lnTo>
                  <a:pt x="302041" y="971779"/>
                </a:lnTo>
                <a:lnTo>
                  <a:pt x="316059" y="958557"/>
                </a:lnTo>
                <a:lnTo>
                  <a:pt x="330341" y="946129"/>
                </a:lnTo>
                <a:lnTo>
                  <a:pt x="344888" y="933965"/>
                </a:lnTo>
                <a:lnTo>
                  <a:pt x="359963" y="922066"/>
                </a:lnTo>
                <a:lnTo>
                  <a:pt x="374774" y="910695"/>
                </a:lnTo>
                <a:lnTo>
                  <a:pt x="389850" y="899589"/>
                </a:lnTo>
                <a:lnTo>
                  <a:pt x="405454" y="889541"/>
                </a:lnTo>
                <a:lnTo>
                  <a:pt x="420794" y="879757"/>
                </a:lnTo>
                <a:lnTo>
                  <a:pt x="436664" y="870238"/>
                </a:lnTo>
                <a:lnTo>
                  <a:pt x="452533" y="861511"/>
                </a:lnTo>
                <a:lnTo>
                  <a:pt x="468666" y="853314"/>
                </a:lnTo>
                <a:lnTo>
                  <a:pt x="485064" y="845646"/>
                </a:lnTo>
                <a:lnTo>
                  <a:pt x="501727" y="838242"/>
                </a:lnTo>
                <a:lnTo>
                  <a:pt x="518389" y="831631"/>
                </a:lnTo>
                <a:lnTo>
                  <a:pt x="535316" y="825285"/>
                </a:lnTo>
                <a:lnTo>
                  <a:pt x="552243" y="819732"/>
                </a:lnTo>
                <a:lnTo>
                  <a:pt x="569435" y="814972"/>
                </a:lnTo>
                <a:lnTo>
                  <a:pt x="586891" y="810477"/>
                </a:lnTo>
                <a:lnTo>
                  <a:pt x="604347" y="806510"/>
                </a:lnTo>
                <a:lnTo>
                  <a:pt x="622067" y="803337"/>
                </a:lnTo>
                <a:lnTo>
                  <a:pt x="639787" y="800693"/>
                </a:lnTo>
                <a:lnTo>
                  <a:pt x="657508" y="798577"/>
                </a:lnTo>
                <a:lnTo>
                  <a:pt x="675757" y="796991"/>
                </a:lnTo>
                <a:lnTo>
                  <a:pt x="693742" y="796197"/>
                </a:lnTo>
                <a:lnTo>
                  <a:pt x="711992" y="795933"/>
                </a:lnTo>
                <a:close/>
                <a:moveTo>
                  <a:pt x="1463280" y="660400"/>
                </a:moveTo>
                <a:lnTo>
                  <a:pt x="1469893" y="660400"/>
                </a:lnTo>
                <a:lnTo>
                  <a:pt x="1477034" y="660665"/>
                </a:lnTo>
                <a:lnTo>
                  <a:pt x="1483912" y="660929"/>
                </a:lnTo>
                <a:lnTo>
                  <a:pt x="1490789" y="661988"/>
                </a:lnTo>
                <a:lnTo>
                  <a:pt x="1497666" y="663046"/>
                </a:lnTo>
                <a:lnTo>
                  <a:pt x="1504279" y="664898"/>
                </a:lnTo>
                <a:lnTo>
                  <a:pt x="1510891" y="666750"/>
                </a:lnTo>
                <a:lnTo>
                  <a:pt x="1516975" y="668867"/>
                </a:lnTo>
                <a:lnTo>
                  <a:pt x="1523323" y="671248"/>
                </a:lnTo>
                <a:lnTo>
                  <a:pt x="1529142" y="673894"/>
                </a:lnTo>
                <a:lnTo>
                  <a:pt x="1535226" y="676804"/>
                </a:lnTo>
                <a:lnTo>
                  <a:pt x="1540780" y="679979"/>
                </a:lnTo>
                <a:lnTo>
                  <a:pt x="1546599" y="683683"/>
                </a:lnTo>
                <a:lnTo>
                  <a:pt x="1551625" y="687123"/>
                </a:lnTo>
                <a:lnTo>
                  <a:pt x="1556915" y="691356"/>
                </a:lnTo>
                <a:lnTo>
                  <a:pt x="1561676" y="695590"/>
                </a:lnTo>
                <a:lnTo>
                  <a:pt x="1566437" y="700088"/>
                </a:lnTo>
                <a:lnTo>
                  <a:pt x="1570934" y="704850"/>
                </a:lnTo>
                <a:lnTo>
                  <a:pt x="1575431" y="709613"/>
                </a:lnTo>
                <a:lnTo>
                  <a:pt x="1579134" y="714640"/>
                </a:lnTo>
                <a:lnTo>
                  <a:pt x="1583101" y="719931"/>
                </a:lnTo>
                <a:lnTo>
                  <a:pt x="1586540" y="725223"/>
                </a:lnTo>
                <a:lnTo>
                  <a:pt x="1589978" y="731044"/>
                </a:lnTo>
                <a:lnTo>
                  <a:pt x="1592888" y="736600"/>
                </a:lnTo>
                <a:lnTo>
                  <a:pt x="1595533" y="742685"/>
                </a:lnTo>
                <a:lnTo>
                  <a:pt x="1597914" y="748771"/>
                </a:lnTo>
                <a:lnTo>
                  <a:pt x="1600030" y="754856"/>
                </a:lnTo>
                <a:lnTo>
                  <a:pt x="1601881" y="761206"/>
                </a:lnTo>
                <a:lnTo>
                  <a:pt x="1603204" y="767556"/>
                </a:lnTo>
                <a:lnTo>
                  <a:pt x="1604526" y="774435"/>
                </a:lnTo>
                <a:lnTo>
                  <a:pt x="1605320" y="781050"/>
                </a:lnTo>
                <a:lnTo>
                  <a:pt x="1605584" y="787665"/>
                </a:lnTo>
                <a:lnTo>
                  <a:pt x="1605849" y="794544"/>
                </a:lnTo>
                <a:lnTo>
                  <a:pt x="1604791" y="967581"/>
                </a:lnTo>
                <a:lnTo>
                  <a:pt x="1781745" y="968375"/>
                </a:lnTo>
                <a:lnTo>
                  <a:pt x="1788887" y="968640"/>
                </a:lnTo>
                <a:lnTo>
                  <a:pt x="1795764" y="969169"/>
                </a:lnTo>
                <a:lnTo>
                  <a:pt x="1802641" y="970227"/>
                </a:lnTo>
                <a:lnTo>
                  <a:pt x="1809518" y="971285"/>
                </a:lnTo>
                <a:lnTo>
                  <a:pt x="1815866" y="972873"/>
                </a:lnTo>
                <a:lnTo>
                  <a:pt x="1822479" y="974725"/>
                </a:lnTo>
                <a:lnTo>
                  <a:pt x="1828827" y="977106"/>
                </a:lnTo>
                <a:lnTo>
                  <a:pt x="1834911" y="979488"/>
                </a:lnTo>
                <a:lnTo>
                  <a:pt x="1840994" y="982133"/>
                </a:lnTo>
                <a:lnTo>
                  <a:pt x="1846813" y="985044"/>
                </a:lnTo>
                <a:lnTo>
                  <a:pt x="1852633" y="988219"/>
                </a:lnTo>
                <a:lnTo>
                  <a:pt x="1857923" y="991923"/>
                </a:lnTo>
                <a:lnTo>
                  <a:pt x="1863213" y="995363"/>
                </a:lnTo>
                <a:lnTo>
                  <a:pt x="1868503" y="999596"/>
                </a:lnTo>
                <a:lnTo>
                  <a:pt x="1873264" y="1003829"/>
                </a:lnTo>
                <a:lnTo>
                  <a:pt x="1878025" y="1008327"/>
                </a:lnTo>
                <a:lnTo>
                  <a:pt x="1882522" y="1012825"/>
                </a:lnTo>
                <a:lnTo>
                  <a:pt x="1886754" y="1017852"/>
                </a:lnTo>
                <a:lnTo>
                  <a:pt x="1890986" y="1022879"/>
                </a:lnTo>
                <a:lnTo>
                  <a:pt x="1894689" y="1027906"/>
                </a:lnTo>
                <a:lnTo>
                  <a:pt x="1898128" y="1033463"/>
                </a:lnTo>
                <a:lnTo>
                  <a:pt x="1901302" y="1039283"/>
                </a:lnTo>
                <a:lnTo>
                  <a:pt x="1904211" y="1044840"/>
                </a:lnTo>
                <a:lnTo>
                  <a:pt x="1907385" y="1050660"/>
                </a:lnTo>
                <a:lnTo>
                  <a:pt x="1909766" y="1056746"/>
                </a:lnTo>
                <a:lnTo>
                  <a:pt x="1911882" y="1063096"/>
                </a:lnTo>
                <a:lnTo>
                  <a:pt x="1913469" y="1069181"/>
                </a:lnTo>
                <a:lnTo>
                  <a:pt x="1915056" y="1075796"/>
                </a:lnTo>
                <a:lnTo>
                  <a:pt x="1916114" y="1082410"/>
                </a:lnTo>
                <a:lnTo>
                  <a:pt x="1916908" y="1089290"/>
                </a:lnTo>
                <a:lnTo>
                  <a:pt x="1917436" y="1095640"/>
                </a:lnTo>
                <a:lnTo>
                  <a:pt x="1917701" y="1102783"/>
                </a:lnTo>
                <a:lnTo>
                  <a:pt x="1917436" y="1109663"/>
                </a:lnTo>
                <a:lnTo>
                  <a:pt x="1916908" y="1116277"/>
                </a:lnTo>
                <a:lnTo>
                  <a:pt x="1915849" y="1123156"/>
                </a:lnTo>
                <a:lnTo>
                  <a:pt x="1914791" y="1129506"/>
                </a:lnTo>
                <a:lnTo>
                  <a:pt x="1913204" y="1136121"/>
                </a:lnTo>
                <a:lnTo>
                  <a:pt x="1911088" y="1142471"/>
                </a:lnTo>
                <a:lnTo>
                  <a:pt x="1908972" y="1148556"/>
                </a:lnTo>
                <a:lnTo>
                  <a:pt x="1906592" y="1154642"/>
                </a:lnTo>
                <a:lnTo>
                  <a:pt x="1903682" y="1160463"/>
                </a:lnTo>
                <a:lnTo>
                  <a:pt x="1900773" y="1166283"/>
                </a:lnTo>
                <a:lnTo>
                  <a:pt x="1897599" y="1171840"/>
                </a:lnTo>
                <a:lnTo>
                  <a:pt x="1893896" y="1177131"/>
                </a:lnTo>
                <a:lnTo>
                  <a:pt x="1889928" y="1182158"/>
                </a:lnTo>
                <a:lnTo>
                  <a:pt x="1885960" y="1187450"/>
                </a:lnTo>
                <a:lnTo>
                  <a:pt x="1881728" y="1192213"/>
                </a:lnTo>
                <a:lnTo>
                  <a:pt x="1876967" y="1196975"/>
                </a:lnTo>
                <a:lnTo>
                  <a:pt x="1872206" y="1201208"/>
                </a:lnTo>
                <a:lnTo>
                  <a:pt x="1867445" y="1205442"/>
                </a:lnTo>
                <a:lnTo>
                  <a:pt x="1862155" y="1209411"/>
                </a:lnTo>
                <a:lnTo>
                  <a:pt x="1856600" y="1212850"/>
                </a:lnTo>
                <a:lnTo>
                  <a:pt x="1851046" y="1216554"/>
                </a:lnTo>
                <a:lnTo>
                  <a:pt x="1845491" y="1219465"/>
                </a:lnTo>
                <a:lnTo>
                  <a:pt x="1839407" y="1222375"/>
                </a:lnTo>
                <a:lnTo>
                  <a:pt x="1833588" y="1225021"/>
                </a:lnTo>
                <a:lnTo>
                  <a:pt x="1827240" y="1227402"/>
                </a:lnTo>
                <a:lnTo>
                  <a:pt x="1821156" y="1229519"/>
                </a:lnTo>
                <a:lnTo>
                  <a:pt x="1814544" y="1231371"/>
                </a:lnTo>
                <a:lnTo>
                  <a:pt x="1807931" y="1232958"/>
                </a:lnTo>
                <a:lnTo>
                  <a:pt x="1801054" y="1234017"/>
                </a:lnTo>
                <a:lnTo>
                  <a:pt x="1794177" y="1234546"/>
                </a:lnTo>
                <a:lnTo>
                  <a:pt x="1787300" y="1235340"/>
                </a:lnTo>
                <a:lnTo>
                  <a:pt x="1780158" y="1235340"/>
                </a:lnTo>
                <a:lnTo>
                  <a:pt x="1603204" y="1234281"/>
                </a:lnTo>
                <a:lnTo>
                  <a:pt x="1602410" y="1407319"/>
                </a:lnTo>
                <a:lnTo>
                  <a:pt x="1602146" y="1413933"/>
                </a:lnTo>
                <a:lnTo>
                  <a:pt x="1601617" y="1420813"/>
                </a:lnTo>
                <a:lnTo>
                  <a:pt x="1600559" y="1427692"/>
                </a:lnTo>
                <a:lnTo>
                  <a:pt x="1599501" y="1434306"/>
                </a:lnTo>
                <a:lnTo>
                  <a:pt x="1597914" y="1440392"/>
                </a:lnTo>
                <a:lnTo>
                  <a:pt x="1595798" y="1446742"/>
                </a:lnTo>
                <a:lnTo>
                  <a:pt x="1593682" y="1453092"/>
                </a:lnTo>
                <a:lnTo>
                  <a:pt x="1591301" y="1459177"/>
                </a:lnTo>
                <a:lnTo>
                  <a:pt x="1588656" y="1464998"/>
                </a:lnTo>
                <a:lnTo>
                  <a:pt x="1585482" y="1470819"/>
                </a:lnTo>
                <a:lnTo>
                  <a:pt x="1582043" y="1476111"/>
                </a:lnTo>
                <a:lnTo>
                  <a:pt x="1578605" y="1481931"/>
                </a:lnTo>
                <a:lnTo>
                  <a:pt x="1574637" y="1486958"/>
                </a:lnTo>
                <a:lnTo>
                  <a:pt x="1570670" y="1491986"/>
                </a:lnTo>
                <a:lnTo>
                  <a:pt x="1566437" y="1496748"/>
                </a:lnTo>
                <a:lnTo>
                  <a:pt x="1561941" y="1501511"/>
                </a:lnTo>
                <a:lnTo>
                  <a:pt x="1557180" y="1505744"/>
                </a:lnTo>
                <a:lnTo>
                  <a:pt x="1552154" y="1509713"/>
                </a:lnTo>
                <a:lnTo>
                  <a:pt x="1546864" y="1513946"/>
                </a:lnTo>
                <a:lnTo>
                  <a:pt x="1541309" y="1517650"/>
                </a:lnTo>
                <a:lnTo>
                  <a:pt x="1536019" y="1521090"/>
                </a:lnTo>
                <a:lnTo>
                  <a:pt x="1530200" y="1524000"/>
                </a:lnTo>
                <a:lnTo>
                  <a:pt x="1524381" y="1527175"/>
                </a:lnTo>
                <a:lnTo>
                  <a:pt x="1518297" y="1529821"/>
                </a:lnTo>
                <a:lnTo>
                  <a:pt x="1511949" y="1532202"/>
                </a:lnTo>
                <a:lnTo>
                  <a:pt x="1505601" y="1534319"/>
                </a:lnTo>
                <a:lnTo>
                  <a:pt x="1499253" y="1535906"/>
                </a:lnTo>
                <a:lnTo>
                  <a:pt x="1492640" y="1537494"/>
                </a:lnTo>
                <a:lnTo>
                  <a:pt x="1485763" y="1538288"/>
                </a:lnTo>
                <a:lnTo>
                  <a:pt x="1478886" y="1539346"/>
                </a:lnTo>
                <a:lnTo>
                  <a:pt x="1472009" y="1539875"/>
                </a:lnTo>
                <a:lnTo>
                  <a:pt x="1464867" y="1539875"/>
                </a:lnTo>
                <a:lnTo>
                  <a:pt x="1458255" y="1539611"/>
                </a:lnTo>
                <a:lnTo>
                  <a:pt x="1451113" y="1539346"/>
                </a:lnTo>
                <a:lnTo>
                  <a:pt x="1444236" y="1538288"/>
                </a:lnTo>
                <a:lnTo>
                  <a:pt x="1437623" y="1536965"/>
                </a:lnTo>
                <a:lnTo>
                  <a:pt x="1431010" y="1535377"/>
                </a:lnTo>
                <a:lnTo>
                  <a:pt x="1424398" y="1533525"/>
                </a:lnTo>
                <a:lnTo>
                  <a:pt x="1418314" y="1531673"/>
                </a:lnTo>
                <a:lnTo>
                  <a:pt x="1411966" y="1529292"/>
                </a:lnTo>
                <a:lnTo>
                  <a:pt x="1406147" y="1526381"/>
                </a:lnTo>
                <a:lnTo>
                  <a:pt x="1400063" y="1523471"/>
                </a:lnTo>
                <a:lnTo>
                  <a:pt x="1394509" y="1520296"/>
                </a:lnTo>
                <a:lnTo>
                  <a:pt x="1388690" y="1516592"/>
                </a:lnTo>
                <a:lnTo>
                  <a:pt x="1383399" y="1512888"/>
                </a:lnTo>
                <a:lnTo>
                  <a:pt x="1378374" y="1508919"/>
                </a:lnTo>
                <a:lnTo>
                  <a:pt x="1373348" y="1504686"/>
                </a:lnTo>
                <a:lnTo>
                  <a:pt x="1368852" y="1500188"/>
                </a:lnTo>
                <a:lnTo>
                  <a:pt x="1364355" y="1495425"/>
                </a:lnTo>
                <a:lnTo>
                  <a:pt x="1359858" y="1490663"/>
                </a:lnTo>
                <a:lnTo>
                  <a:pt x="1356155" y="1485636"/>
                </a:lnTo>
                <a:lnTo>
                  <a:pt x="1352188" y="1480344"/>
                </a:lnTo>
                <a:lnTo>
                  <a:pt x="1348749" y="1475052"/>
                </a:lnTo>
                <a:lnTo>
                  <a:pt x="1345311" y="1469496"/>
                </a:lnTo>
                <a:lnTo>
                  <a:pt x="1342401" y="1463675"/>
                </a:lnTo>
                <a:lnTo>
                  <a:pt x="1339756" y="1457854"/>
                </a:lnTo>
                <a:lnTo>
                  <a:pt x="1337375" y="1451504"/>
                </a:lnTo>
                <a:lnTo>
                  <a:pt x="1335259" y="1445154"/>
                </a:lnTo>
                <a:lnTo>
                  <a:pt x="1333408" y="1439069"/>
                </a:lnTo>
                <a:lnTo>
                  <a:pt x="1332085" y="1432454"/>
                </a:lnTo>
                <a:lnTo>
                  <a:pt x="1330763" y="1425840"/>
                </a:lnTo>
                <a:lnTo>
                  <a:pt x="1329969" y="1419490"/>
                </a:lnTo>
                <a:lnTo>
                  <a:pt x="1329440" y="1412611"/>
                </a:lnTo>
                <a:lnTo>
                  <a:pt x="1329440" y="1405731"/>
                </a:lnTo>
                <a:lnTo>
                  <a:pt x="1330234" y="1232958"/>
                </a:lnTo>
                <a:lnTo>
                  <a:pt x="1153279" y="1231636"/>
                </a:lnTo>
                <a:lnTo>
                  <a:pt x="1146402" y="1231371"/>
                </a:lnTo>
                <a:lnTo>
                  <a:pt x="1139525" y="1231106"/>
                </a:lnTo>
                <a:lnTo>
                  <a:pt x="1132648" y="1230048"/>
                </a:lnTo>
                <a:lnTo>
                  <a:pt x="1125771" y="1228990"/>
                </a:lnTo>
                <a:lnTo>
                  <a:pt x="1119423" y="1227138"/>
                </a:lnTo>
                <a:lnTo>
                  <a:pt x="1112810" y="1225286"/>
                </a:lnTo>
                <a:lnTo>
                  <a:pt x="1106462" y="1223433"/>
                </a:lnTo>
                <a:lnTo>
                  <a:pt x="1100378" y="1221052"/>
                </a:lnTo>
                <a:lnTo>
                  <a:pt x="1094295" y="1218406"/>
                </a:lnTo>
                <a:lnTo>
                  <a:pt x="1088476" y="1215231"/>
                </a:lnTo>
                <a:lnTo>
                  <a:pt x="1082656" y="1212056"/>
                </a:lnTo>
                <a:lnTo>
                  <a:pt x="1077102" y="1208352"/>
                </a:lnTo>
                <a:lnTo>
                  <a:pt x="1071812" y="1204648"/>
                </a:lnTo>
                <a:lnTo>
                  <a:pt x="1066786" y="1200679"/>
                </a:lnTo>
                <a:lnTo>
                  <a:pt x="1062025" y="1196446"/>
                </a:lnTo>
                <a:lnTo>
                  <a:pt x="1057264" y="1192213"/>
                </a:lnTo>
                <a:lnTo>
                  <a:pt x="1052767" y="1187450"/>
                </a:lnTo>
                <a:lnTo>
                  <a:pt x="1048271" y="1182688"/>
                </a:lnTo>
                <a:lnTo>
                  <a:pt x="1044303" y="1177396"/>
                </a:lnTo>
                <a:lnTo>
                  <a:pt x="1040600" y="1172104"/>
                </a:lnTo>
                <a:lnTo>
                  <a:pt x="1036897" y="1166813"/>
                </a:lnTo>
                <a:lnTo>
                  <a:pt x="1033723" y="1161256"/>
                </a:lnTo>
                <a:lnTo>
                  <a:pt x="1030549" y="1155435"/>
                </a:lnTo>
                <a:lnTo>
                  <a:pt x="1027904" y="1149615"/>
                </a:lnTo>
                <a:lnTo>
                  <a:pt x="1025523" y="1143265"/>
                </a:lnTo>
                <a:lnTo>
                  <a:pt x="1023407" y="1137444"/>
                </a:lnTo>
                <a:lnTo>
                  <a:pt x="1021820" y="1130829"/>
                </a:lnTo>
                <a:lnTo>
                  <a:pt x="1020233" y="1124215"/>
                </a:lnTo>
                <a:lnTo>
                  <a:pt x="1019175" y="1117600"/>
                </a:lnTo>
                <a:lnTo>
                  <a:pt x="1018117" y="1111250"/>
                </a:lnTo>
                <a:lnTo>
                  <a:pt x="1017853" y="1104371"/>
                </a:lnTo>
                <a:lnTo>
                  <a:pt x="1017588" y="1097492"/>
                </a:lnTo>
                <a:lnTo>
                  <a:pt x="1017853" y="1090613"/>
                </a:lnTo>
                <a:lnTo>
                  <a:pt x="1018382" y="1083733"/>
                </a:lnTo>
                <a:lnTo>
                  <a:pt x="1019440" y="1077383"/>
                </a:lnTo>
                <a:lnTo>
                  <a:pt x="1020498" y="1070769"/>
                </a:lnTo>
                <a:lnTo>
                  <a:pt x="1022085" y="1064154"/>
                </a:lnTo>
                <a:lnTo>
                  <a:pt x="1024201" y="1057804"/>
                </a:lnTo>
                <a:lnTo>
                  <a:pt x="1026317" y="1051719"/>
                </a:lnTo>
                <a:lnTo>
                  <a:pt x="1028697" y="1045633"/>
                </a:lnTo>
                <a:lnTo>
                  <a:pt x="1031607" y="1039813"/>
                </a:lnTo>
                <a:lnTo>
                  <a:pt x="1034516" y="1033992"/>
                </a:lnTo>
                <a:lnTo>
                  <a:pt x="1037690" y="1028435"/>
                </a:lnTo>
                <a:lnTo>
                  <a:pt x="1041394" y="1023144"/>
                </a:lnTo>
                <a:lnTo>
                  <a:pt x="1045361" y="1017852"/>
                </a:lnTo>
                <a:lnTo>
                  <a:pt x="1049329" y="1012825"/>
                </a:lnTo>
                <a:lnTo>
                  <a:pt x="1053561" y="1008063"/>
                </a:lnTo>
                <a:lnTo>
                  <a:pt x="1058057" y="1003565"/>
                </a:lnTo>
                <a:lnTo>
                  <a:pt x="1062818" y="999067"/>
                </a:lnTo>
                <a:lnTo>
                  <a:pt x="1067844" y="994833"/>
                </a:lnTo>
                <a:lnTo>
                  <a:pt x="1073134" y="990865"/>
                </a:lnTo>
                <a:lnTo>
                  <a:pt x="1078689" y="987160"/>
                </a:lnTo>
                <a:lnTo>
                  <a:pt x="1083979" y="983721"/>
                </a:lnTo>
                <a:lnTo>
                  <a:pt x="1089798" y="980546"/>
                </a:lnTo>
                <a:lnTo>
                  <a:pt x="1095617" y="977635"/>
                </a:lnTo>
                <a:lnTo>
                  <a:pt x="1101701" y="975254"/>
                </a:lnTo>
                <a:lnTo>
                  <a:pt x="1108049" y="972873"/>
                </a:lnTo>
                <a:lnTo>
                  <a:pt x="1114133" y="970756"/>
                </a:lnTo>
                <a:lnTo>
                  <a:pt x="1120745" y="968904"/>
                </a:lnTo>
                <a:lnTo>
                  <a:pt x="1127358" y="967581"/>
                </a:lnTo>
                <a:lnTo>
                  <a:pt x="1134235" y="966258"/>
                </a:lnTo>
                <a:lnTo>
                  <a:pt x="1141112" y="965465"/>
                </a:lnTo>
                <a:lnTo>
                  <a:pt x="1147989" y="965200"/>
                </a:lnTo>
                <a:lnTo>
                  <a:pt x="1155131" y="964935"/>
                </a:lnTo>
                <a:lnTo>
                  <a:pt x="1332085" y="965994"/>
                </a:lnTo>
                <a:lnTo>
                  <a:pt x="1332879" y="793221"/>
                </a:lnTo>
                <a:lnTo>
                  <a:pt x="1333143" y="786342"/>
                </a:lnTo>
                <a:lnTo>
                  <a:pt x="1333672" y="779463"/>
                </a:lnTo>
                <a:lnTo>
                  <a:pt x="1334730" y="772583"/>
                </a:lnTo>
                <a:lnTo>
                  <a:pt x="1335788" y="765969"/>
                </a:lnTo>
                <a:lnTo>
                  <a:pt x="1337375" y="759883"/>
                </a:lnTo>
                <a:lnTo>
                  <a:pt x="1339227" y="753269"/>
                </a:lnTo>
                <a:lnTo>
                  <a:pt x="1341608" y="747448"/>
                </a:lnTo>
                <a:lnTo>
                  <a:pt x="1343988" y="741098"/>
                </a:lnTo>
                <a:lnTo>
                  <a:pt x="1346633" y="735013"/>
                </a:lnTo>
                <a:lnTo>
                  <a:pt x="1349807" y="729456"/>
                </a:lnTo>
                <a:lnTo>
                  <a:pt x="1353246" y="723900"/>
                </a:lnTo>
                <a:lnTo>
                  <a:pt x="1356684" y="718344"/>
                </a:lnTo>
                <a:lnTo>
                  <a:pt x="1360652" y="713317"/>
                </a:lnTo>
                <a:lnTo>
                  <a:pt x="1364355" y="708290"/>
                </a:lnTo>
                <a:lnTo>
                  <a:pt x="1368852" y="703527"/>
                </a:lnTo>
                <a:lnTo>
                  <a:pt x="1373348" y="698765"/>
                </a:lnTo>
                <a:lnTo>
                  <a:pt x="1378109" y="694267"/>
                </a:lnTo>
                <a:lnTo>
                  <a:pt x="1383135" y="690298"/>
                </a:lnTo>
                <a:lnTo>
                  <a:pt x="1388161" y="686329"/>
                </a:lnTo>
                <a:lnTo>
                  <a:pt x="1393451" y="682890"/>
                </a:lnTo>
                <a:lnTo>
                  <a:pt x="1399270" y="679186"/>
                </a:lnTo>
                <a:lnTo>
                  <a:pt x="1404824" y="676275"/>
                </a:lnTo>
                <a:lnTo>
                  <a:pt x="1410908" y="673365"/>
                </a:lnTo>
                <a:lnTo>
                  <a:pt x="1416992" y="670454"/>
                </a:lnTo>
                <a:lnTo>
                  <a:pt x="1423075" y="668073"/>
                </a:lnTo>
                <a:lnTo>
                  <a:pt x="1429688" y="666221"/>
                </a:lnTo>
                <a:lnTo>
                  <a:pt x="1436036" y="664369"/>
                </a:lnTo>
                <a:lnTo>
                  <a:pt x="1442649" y="662781"/>
                </a:lnTo>
                <a:lnTo>
                  <a:pt x="1449261" y="661988"/>
                </a:lnTo>
                <a:lnTo>
                  <a:pt x="1456138" y="660929"/>
                </a:lnTo>
                <a:lnTo>
                  <a:pt x="1463280" y="660400"/>
                </a:lnTo>
                <a:close/>
                <a:moveTo>
                  <a:pt x="714108" y="0"/>
                </a:moveTo>
                <a:lnTo>
                  <a:pt x="723364" y="0"/>
                </a:lnTo>
                <a:lnTo>
                  <a:pt x="732621" y="264"/>
                </a:lnTo>
                <a:lnTo>
                  <a:pt x="741349" y="529"/>
                </a:lnTo>
                <a:lnTo>
                  <a:pt x="750606" y="1058"/>
                </a:lnTo>
                <a:lnTo>
                  <a:pt x="759599" y="2115"/>
                </a:lnTo>
                <a:lnTo>
                  <a:pt x="768591" y="3173"/>
                </a:lnTo>
                <a:lnTo>
                  <a:pt x="777319" y="4495"/>
                </a:lnTo>
                <a:lnTo>
                  <a:pt x="786312" y="5817"/>
                </a:lnTo>
                <a:lnTo>
                  <a:pt x="795040" y="7404"/>
                </a:lnTo>
                <a:lnTo>
                  <a:pt x="803503" y="9520"/>
                </a:lnTo>
                <a:lnTo>
                  <a:pt x="812231" y="11635"/>
                </a:lnTo>
                <a:lnTo>
                  <a:pt x="820959" y="14015"/>
                </a:lnTo>
                <a:lnTo>
                  <a:pt x="829158" y="16395"/>
                </a:lnTo>
                <a:lnTo>
                  <a:pt x="837622" y="19039"/>
                </a:lnTo>
                <a:lnTo>
                  <a:pt x="845821" y="21948"/>
                </a:lnTo>
                <a:lnTo>
                  <a:pt x="853755" y="24856"/>
                </a:lnTo>
                <a:lnTo>
                  <a:pt x="861954" y="28294"/>
                </a:lnTo>
                <a:lnTo>
                  <a:pt x="869889" y="31732"/>
                </a:lnTo>
                <a:lnTo>
                  <a:pt x="877559" y="35434"/>
                </a:lnTo>
                <a:lnTo>
                  <a:pt x="885493" y="39136"/>
                </a:lnTo>
                <a:lnTo>
                  <a:pt x="892899" y="43102"/>
                </a:lnTo>
                <a:lnTo>
                  <a:pt x="900569" y="47333"/>
                </a:lnTo>
                <a:lnTo>
                  <a:pt x="907710" y="51299"/>
                </a:lnTo>
                <a:lnTo>
                  <a:pt x="915116" y="56059"/>
                </a:lnTo>
                <a:lnTo>
                  <a:pt x="922257" y="60554"/>
                </a:lnTo>
                <a:lnTo>
                  <a:pt x="929398" y="65314"/>
                </a:lnTo>
                <a:lnTo>
                  <a:pt x="936274" y="70338"/>
                </a:lnTo>
                <a:lnTo>
                  <a:pt x="943151" y="75362"/>
                </a:lnTo>
                <a:lnTo>
                  <a:pt x="949763" y="80915"/>
                </a:lnTo>
                <a:lnTo>
                  <a:pt x="956111" y="86204"/>
                </a:lnTo>
                <a:lnTo>
                  <a:pt x="962458" y="91757"/>
                </a:lnTo>
                <a:lnTo>
                  <a:pt x="968806" y="97575"/>
                </a:lnTo>
                <a:lnTo>
                  <a:pt x="974889" y="103392"/>
                </a:lnTo>
                <a:lnTo>
                  <a:pt x="980972" y="109474"/>
                </a:lnTo>
                <a:lnTo>
                  <a:pt x="986526" y="115556"/>
                </a:lnTo>
                <a:lnTo>
                  <a:pt x="992080" y="121902"/>
                </a:lnTo>
                <a:lnTo>
                  <a:pt x="997635" y="128513"/>
                </a:lnTo>
                <a:lnTo>
                  <a:pt x="1002924" y="134859"/>
                </a:lnTo>
                <a:lnTo>
                  <a:pt x="1008214" y="141470"/>
                </a:lnTo>
                <a:lnTo>
                  <a:pt x="1013239" y="148345"/>
                </a:lnTo>
                <a:lnTo>
                  <a:pt x="1018000" y="155220"/>
                </a:lnTo>
                <a:lnTo>
                  <a:pt x="1022761" y="162360"/>
                </a:lnTo>
                <a:lnTo>
                  <a:pt x="1027257" y="169499"/>
                </a:lnTo>
                <a:lnTo>
                  <a:pt x="1031489" y="176903"/>
                </a:lnTo>
                <a:lnTo>
                  <a:pt x="1035720" y="184043"/>
                </a:lnTo>
                <a:lnTo>
                  <a:pt x="1039688" y="191711"/>
                </a:lnTo>
                <a:lnTo>
                  <a:pt x="1043655" y="199115"/>
                </a:lnTo>
                <a:lnTo>
                  <a:pt x="1047093" y="206784"/>
                </a:lnTo>
                <a:lnTo>
                  <a:pt x="1050532" y="214717"/>
                </a:lnTo>
                <a:lnTo>
                  <a:pt x="1053705" y="222650"/>
                </a:lnTo>
                <a:lnTo>
                  <a:pt x="1057144" y="230318"/>
                </a:lnTo>
                <a:lnTo>
                  <a:pt x="1059788" y="238780"/>
                </a:lnTo>
                <a:lnTo>
                  <a:pt x="1062433" y="246713"/>
                </a:lnTo>
                <a:lnTo>
                  <a:pt x="1064814" y="255175"/>
                </a:lnTo>
                <a:lnTo>
                  <a:pt x="1067194" y="263372"/>
                </a:lnTo>
                <a:lnTo>
                  <a:pt x="1069310" y="271834"/>
                </a:lnTo>
                <a:lnTo>
                  <a:pt x="1070897" y="280031"/>
                </a:lnTo>
                <a:lnTo>
                  <a:pt x="1072484" y="288757"/>
                </a:lnTo>
                <a:lnTo>
                  <a:pt x="1074071" y="297219"/>
                </a:lnTo>
                <a:lnTo>
                  <a:pt x="1075129" y="305945"/>
                </a:lnTo>
                <a:lnTo>
                  <a:pt x="1076186" y="314936"/>
                </a:lnTo>
                <a:lnTo>
                  <a:pt x="1076980" y="323397"/>
                </a:lnTo>
                <a:lnTo>
                  <a:pt x="1077509" y="332388"/>
                </a:lnTo>
                <a:lnTo>
                  <a:pt x="1077773" y="341379"/>
                </a:lnTo>
                <a:lnTo>
                  <a:pt x="1077773" y="350369"/>
                </a:lnTo>
                <a:lnTo>
                  <a:pt x="1077509" y="359360"/>
                </a:lnTo>
                <a:lnTo>
                  <a:pt x="1077244" y="368350"/>
                </a:lnTo>
                <a:lnTo>
                  <a:pt x="1076716" y="377341"/>
                </a:lnTo>
                <a:lnTo>
                  <a:pt x="1075658" y="385803"/>
                </a:lnTo>
                <a:lnTo>
                  <a:pt x="1074600" y="394793"/>
                </a:lnTo>
                <a:lnTo>
                  <a:pt x="1073277" y="403519"/>
                </a:lnTo>
                <a:lnTo>
                  <a:pt x="1071955" y="411981"/>
                </a:lnTo>
                <a:lnTo>
                  <a:pt x="1070103" y="420707"/>
                </a:lnTo>
                <a:lnTo>
                  <a:pt x="1068252" y="428905"/>
                </a:lnTo>
                <a:lnTo>
                  <a:pt x="1065872" y="437366"/>
                </a:lnTo>
                <a:lnTo>
                  <a:pt x="1063756" y="445564"/>
                </a:lnTo>
                <a:lnTo>
                  <a:pt x="1061111" y="454026"/>
                </a:lnTo>
                <a:lnTo>
                  <a:pt x="1058466" y="461958"/>
                </a:lnTo>
                <a:lnTo>
                  <a:pt x="1055557" y="469891"/>
                </a:lnTo>
                <a:lnTo>
                  <a:pt x="1052383" y="478089"/>
                </a:lnTo>
                <a:lnTo>
                  <a:pt x="1048945" y="485757"/>
                </a:lnTo>
                <a:lnTo>
                  <a:pt x="1045506" y="493426"/>
                </a:lnTo>
                <a:lnTo>
                  <a:pt x="1041804" y="501358"/>
                </a:lnTo>
                <a:lnTo>
                  <a:pt x="1038101" y="508762"/>
                </a:lnTo>
                <a:lnTo>
                  <a:pt x="1033869" y="516166"/>
                </a:lnTo>
                <a:lnTo>
                  <a:pt x="1029637" y="523570"/>
                </a:lnTo>
                <a:lnTo>
                  <a:pt x="1025141" y="530710"/>
                </a:lnTo>
                <a:lnTo>
                  <a:pt x="1020380" y="537850"/>
                </a:lnTo>
                <a:lnTo>
                  <a:pt x="1015620" y="544725"/>
                </a:lnTo>
                <a:lnTo>
                  <a:pt x="1010859" y="551864"/>
                </a:lnTo>
                <a:lnTo>
                  <a:pt x="1005834" y="558211"/>
                </a:lnTo>
                <a:lnTo>
                  <a:pt x="1000544" y="564821"/>
                </a:lnTo>
                <a:lnTo>
                  <a:pt x="995254" y="571432"/>
                </a:lnTo>
                <a:lnTo>
                  <a:pt x="989436" y="578043"/>
                </a:lnTo>
                <a:lnTo>
                  <a:pt x="983882" y="584125"/>
                </a:lnTo>
                <a:lnTo>
                  <a:pt x="977798" y="590207"/>
                </a:lnTo>
                <a:lnTo>
                  <a:pt x="971980" y="596024"/>
                </a:lnTo>
                <a:lnTo>
                  <a:pt x="965632" y="601842"/>
                </a:lnTo>
                <a:lnTo>
                  <a:pt x="959549" y="607659"/>
                </a:lnTo>
                <a:lnTo>
                  <a:pt x="953201" y="612948"/>
                </a:lnTo>
                <a:lnTo>
                  <a:pt x="946325" y="618501"/>
                </a:lnTo>
                <a:lnTo>
                  <a:pt x="939713" y="623789"/>
                </a:lnTo>
                <a:lnTo>
                  <a:pt x="933100" y="628813"/>
                </a:lnTo>
                <a:lnTo>
                  <a:pt x="926224" y="633573"/>
                </a:lnTo>
                <a:lnTo>
                  <a:pt x="919083" y="638333"/>
                </a:lnTo>
                <a:lnTo>
                  <a:pt x="911942" y="642828"/>
                </a:lnTo>
                <a:lnTo>
                  <a:pt x="904536" y="647323"/>
                </a:lnTo>
                <a:lnTo>
                  <a:pt x="897131" y="651290"/>
                </a:lnTo>
                <a:lnTo>
                  <a:pt x="889461" y="655521"/>
                </a:lnTo>
                <a:lnTo>
                  <a:pt x="881791" y="659487"/>
                </a:lnTo>
                <a:lnTo>
                  <a:pt x="874120" y="663189"/>
                </a:lnTo>
                <a:lnTo>
                  <a:pt x="866186" y="666627"/>
                </a:lnTo>
                <a:lnTo>
                  <a:pt x="857987" y="670064"/>
                </a:lnTo>
                <a:lnTo>
                  <a:pt x="850052" y="672973"/>
                </a:lnTo>
                <a:lnTo>
                  <a:pt x="841853" y="676146"/>
                </a:lnTo>
                <a:lnTo>
                  <a:pt x="833654" y="679055"/>
                </a:lnTo>
                <a:lnTo>
                  <a:pt x="825455" y="681699"/>
                </a:lnTo>
                <a:lnTo>
                  <a:pt x="816992" y="684079"/>
                </a:lnTo>
                <a:lnTo>
                  <a:pt x="808264" y="686195"/>
                </a:lnTo>
                <a:lnTo>
                  <a:pt x="799800" y="688310"/>
                </a:lnTo>
                <a:lnTo>
                  <a:pt x="791072" y="690161"/>
                </a:lnTo>
                <a:lnTo>
                  <a:pt x="782609" y="691483"/>
                </a:lnTo>
                <a:lnTo>
                  <a:pt x="773616" y="693070"/>
                </a:lnTo>
                <a:lnTo>
                  <a:pt x="764624" y="694128"/>
                </a:lnTo>
                <a:lnTo>
                  <a:pt x="755632" y="695185"/>
                </a:lnTo>
                <a:lnTo>
                  <a:pt x="746639" y="695714"/>
                </a:lnTo>
                <a:lnTo>
                  <a:pt x="737647" y="696243"/>
                </a:lnTo>
                <a:lnTo>
                  <a:pt x="728390" y="696507"/>
                </a:lnTo>
                <a:lnTo>
                  <a:pt x="719133" y="696507"/>
                </a:lnTo>
                <a:lnTo>
                  <a:pt x="709876" y="696507"/>
                </a:lnTo>
                <a:lnTo>
                  <a:pt x="700883" y="695979"/>
                </a:lnTo>
                <a:lnTo>
                  <a:pt x="691891" y="695450"/>
                </a:lnTo>
                <a:lnTo>
                  <a:pt x="682898" y="694392"/>
                </a:lnTo>
                <a:lnTo>
                  <a:pt x="673906" y="693599"/>
                </a:lnTo>
                <a:lnTo>
                  <a:pt x="664913" y="692541"/>
                </a:lnTo>
                <a:lnTo>
                  <a:pt x="656186" y="690954"/>
                </a:lnTo>
                <a:lnTo>
                  <a:pt x="647458" y="689103"/>
                </a:lnTo>
                <a:lnTo>
                  <a:pt x="638730" y="687252"/>
                </a:lnTo>
                <a:lnTo>
                  <a:pt x="630266" y="684872"/>
                </a:lnTo>
                <a:lnTo>
                  <a:pt x="621538" y="683021"/>
                </a:lnTo>
                <a:lnTo>
                  <a:pt x="613339" y="680113"/>
                </a:lnTo>
                <a:lnTo>
                  <a:pt x="604876" y="677468"/>
                </a:lnTo>
                <a:lnTo>
                  <a:pt x="596676" y="674824"/>
                </a:lnTo>
                <a:lnTo>
                  <a:pt x="588478" y="671651"/>
                </a:lnTo>
                <a:lnTo>
                  <a:pt x="580543" y="668213"/>
                </a:lnTo>
                <a:lnTo>
                  <a:pt x="572873" y="665040"/>
                </a:lnTo>
                <a:lnTo>
                  <a:pt x="564674" y="661603"/>
                </a:lnTo>
                <a:lnTo>
                  <a:pt x="557004" y="657636"/>
                </a:lnTo>
                <a:lnTo>
                  <a:pt x="549598" y="653405"/>
                </a:lnTo>
                <a:lnTo>
                  <a:pt x="541928" y="649439"/>
                </a:lnTo>
                <a:lnTo>
                  <a:pt x="534787" y="645208"/>
                </a:lnTo>
                <a:lnTo>
                  <a:pt x="527382" y="640713"/>
                </a:lnTo>
                <a:lnTo>
                  <a:pt x="520241" y="635953"/>
                </a:lnTo>
                <a:lnTo>
                  <a:pt x="513364" y="631193"/>
                </a:lnTo>
                <a:lnTo>
                  <a:pt x="506223" y="626169"/>
                </a:lnTo>
                <a:lnTo>
                  <a:pt x="499611" y="621145"/>
                </a:lnTo>
                <a:lnTo>
                  <a:pt x="492734" y="615592"/>
                </a:lnTo>
                <a:lnTo>
                  <a:pt x="486122" y="610303"/>
                </a:lnTo>
                <a:lnTo>
                  <a:pt x="480039" y="604750"/>
                </a:lnTo>
                <a:lnTo>
                  <a:pt x="473691" y="598933"/>
                </a:lnTo>
                <a:lnTo>
                  <a:pt x="467873" y="593115"/>
                </a:lnTo>
                <a:lnTo>
                  <a:pt x="461790" y="587298"/>
                </a:lnTo>
                <a:lnTo>
                  <a:pt x="455971" y="580952"/>
                </a:lnTo>
                <a:lnTo>
                  <a:pt x="450152" y="574605"/>
                </a:lnTo>
                <a:lnTo>
                  <a:pt x="444863" y="568523"/>
                </a:lnTo>
                <a:lnTo>
                  <a:pt x="439573" y="561913"/>
                </a:lnTo>
                <a:lnTo>
                  <a:pt x="434283" y="555038"/>
                </a:lnTo>
                <a:lnTo>
                  <a:pt x="429258" y="548162"/>
                </a:lnTo>
                <a:lnTo>
                  <a:pt x="424497" y="541287"/>
                </a:lnTo>
                <a:lnTo>
                  <a:pt x="419737" y="534148"/>
                </a:lnTo>
                <a:lnTo>
                  <a:pt x="415240" y="527008"/>
                </a:lnTo>
                <a:lnTo>
                  <a:pt x="411009" y="519868"/>
                </a:lnTo>
                <a:lnTo>
                  <a:pt x="406777" y="512464"/>
                </a:lnTo>
                <a:lnTo>
                  <a:pt x="402545" y="505060"/>
                </a:lnTo>
                <a:lnTo>
                  <a:pt x="398842" y="497392"/>
                </a:lnTo>
                <a:lnTo>
                  <a:pt x="395140" y="489988"/>
                </a:lnTo>
                <a:lnTo>
                  <a:pt x="391966" y="481791"/>
                </a:lnTo>
                <a:lnTo>
                  <a:pt x="388792" y="474122"/>
                </a:lnTo>
                <a:lnTo>
                  <a:pt x="385618" y="466189"/>
                </a:lnTo>
                <a:lnTo>
                  <a:pt x="382709" y="458256"/>
                </a:lnTo>
                <a:lnTo>
                  <a:pt x="380064" y="449795"/>
                </a:lnTo>
                <a:lnTo>
                  <a:pt x="377684" y="441862"/>
                </a:lnTo>
                <a:lnTo>
                  <a:pt x="375303" y="433400"/>
                </a:lnTo>
                <a:lnTo>
                  <a:pt x="373187" y="425203"/>
                </a:lnTo>
                <a:lnTo>
                  <a:pt x="371336" y="416477"/>
                </a:lnTo>
                <a:lnTo>
                  <a:pt x="370014" y="407750"/>
                </a:lnTo>
                <a:lnTo>
                  <a:pt x="368427" y="399289"/>
                </a:lnTo>
                <a:lnTo>
                  <a:pt x="367369" y="390562"/>
                </a:lnTo>
                <a:lnTo>
                  <a:pt x="366311" y="382101"/>
                </a:lnTo>
                <a:lnTo>
                  <a:pt x="365517" y="373110"/>
                </a:lnTo>
                <a:lnTo>
                  <a:pt x="364988" y="364120"/>
                </a:lnTo>
                <a:lnTo>
                  <a:pt x="364724" y="355129"/>
                </a:lnTo>
                <a:lnTo>
                  <a:pt x="364724" y="346403"/>
                </a:lnTo>
                <a:lnTo>
                  <a:pt x="364988" y="337412"/>
                </a:lnTo>
                <a:lnTo>
                  <a:pt x="365253" y="328422"/>
                </a:lnTo>
                <a:lnTo>
                  <a:pt x="365782" y="319695"/>
                </a:lnTo>
                <a:lnTo>
                  <a:pt x="366575" y="310705"/>
                </a:lnTo>
                <a:lnTo>
                  <a:pt x="367898" y="301979"/>
                </a:lnTo>
                <a:lnTo>
                  <a:pt x="368956" y="292988"/>
                </a:lnTo>
                <a:lnTo>
                  <a:pt x="370542" y="284791"/>
                </a:lnTo>
                <a:lnTo>
                  <a:pt x="372394" y="276064"/>
                </a:lnTo>
                <a:lnTo>
                  <a:pt x="374245" y="267603"/>
                </a:lnTo>
                <a:lnTo>
                  <a:pt x="376626" y="259141"/>
                </a:lnTo>
                <a:lnTo>
                  <a:pt x="378477" y="250944"/>
                </a:lnTo>
                <a:lnTo>
                  <a:pt x="381386" y="242746"/>
                </a:lnTo>
                <a:lnTo>
                  <a:pt x="384031" y="234549"/>
                </a:lnTo>
                <a:lnTo>
                  <a:pt x="386940" y="226616"/>
                </a:lnTo>
                <a:lnTo>
                  <a:pt x="390114" y="218683"/>
                </a:lnTo>
                <a:lnTo>
                  <a:pt x="393553" y="210750"/>
                </a:lnTo>
                <a:lnTo>
                  <a:pt x="396991" y="203082"/>
                </a:lnTo>
                <a:lnTo>
                  <a:pt x="400694" y="195678"/>
                </a:lnTo>
                <a:lnTo>
                  <a:pt x="404396" y="187745"/>
                </a:lnTo>
                <a:lnTo>
                  <a:pt x="408628" y="180341"/>
                </a:lnTo>
                <a:lnTo>
                  <a:pt x="412860" y="173201"/>
                </a:lnTo>
                <a:lnTo>
                  <a:pt x="417356" y="165797"/>
                </a:lnTo>
                <a:lnTo>
                  <a:pt x="422117" y="158658"/>
                </a:lnTo>
                <a:lnTo>
                  <a:pt x="426878" y="151783"/>
                </a:lnTo>
                <a:lnTo>
                  <a:pt x="431638" y="144907"/>
                </a:lnTo>
                <a:lnTo>
                  <a:pt x="436664" y="138297"/>
                </a:lnTo>
                <a:lnTo>
                  <a:pt x="441953" y="131686"/>
                </a:lnTo>
                <a:lnTo>
                  <a:pt x="447243" y="125075"/>
                </a:lnTo>
                <a:lnTo>
                  <a:pt x="453062" y="118993"/>
                </a:lnTo>
                <a:lnTo>
                  <a:pt x="458616" y="112647"/>
                </a:lnTo>
                <a:lnTo>
                  <a:pt x="464434" y="106301"/>
                </a:lnTo>
                <a:lnTo>
                  <a:pt x="470518" y="100483"/>
                </a:lnTo>
                <a:lnTo>
                  <a:pt x="476865" y="94666"/>
                </a:lnTo>
                <a:lnTo>
                  <a:pt x="482948" y="89113"/>
                </a:lnTo>
                <a:lnTo>
                  <a:pt x="489560" y="83560"/>
                </a:lnTo>
                <a:lnTo>
                  <a:pt x="496172" y="78271"/>
                </a:lnTo>
                <a:lnTo>
                  <a:pt x="502520" y="72983"/>
                </a:lnTo>
                <a:lnTo>
                  <a:pt x="509397" y="67958"/>
                </a:lnTo>
                <a:lnTo>
                  <a:pt x="516538" y="62934"/>
                </a:lnTo>
                <a:lnTo>
                  <a:pt x="523414" y="58175"/>
                </a:lnTo>
                <a:lnTo>
                  <a:pt x="530820" y="53679"/>
                </a:lnTo>
                <a:lnTo>
                  <a:pt x="537961" y="49184"/>
                </a:lnTo>
                <a:lnTo>
                  <a:pt x="545367" y="45217"/>
                </a:lnTo>
                <a:lnTo>
                  <a:pt x="553301" y="40987"/>
                </a:lnTo>
                <a:lnTo>
                  <a:pt x="560707" y="37020"/>
                </a:lnTo>
                <a:lnTo>
                  <a:pt x="568377" y="33583"/>
                </a:lnTo>
                <a:lnTo>
                  <a:pt x="576311" y="29881"/>
                </a:lnTo>
                <a:lnTo>
                  <a:pt x="584510" y="26707"/>
                </a:lnTo>
                <a:lnTo>
                  <a:pt x="592445" y="23534"/>
                </a:lnTo>
                <a:lnTo>
                  <a:pt x="600379" y="20361"/>
                </a:lnTo>
                <a:lnTo>
                  <a:pt x="608843" y="17717"/>
                </a:lnTo>
                <a:lnTo>
                  <a:pt x="617042" y="15073"/>
                </a:lnTo>
                <a:lnTo>
                  <a:pt x="625505" y="12693"/>
                </a:lnTo>
                <a:lnTo>
                  <a:pt x="633969" y="10313"/>
                </a:lnTo>
                <a:lnTo>
                  <a:pt x="642697" y="8462"/>
                </a:lnTo>
                <a:lnTo>
                  <a:pt x="651425" y="6875"/>
                </a:lnTo>
                <a:lnTo>
                  <a:pt x="659888" y="5024"/>
                </a:lnTo>
                <a:lnTo>
                  <a:pt x="668881" y="3702"/>
                </a:lnTo>
                <a:lnTo>
                  <a:pt x="677873" y="2644"/>
                </a:lnTo>
                <a:lnTo>
                  <a:pt x="686601" y="1851"/>
                </a:lnTo>
                <a:lnTo>
                  <a:pt x="695858" y="793"/>
                </a:lnTo>
                <a:lnTo>
                  <a:pt x="704851" y="264"/>
                </a:lnTo>
                <a:lnTo>
                  <a:pt x="714108" y="0"/>
                </a:lnTo>
                <a:close/>
              </a:path>
            </a:pathLst>
          </a:custGeom>
          <a:solidFill>
            <a:srgbClr val="4B649F"/>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rgbClr val="FFFFFF"/>
              </a:solidFill>
              <a:effectLst/>
              <a:uLnTx/>
              <a:uFillTx/>
              <a:latin typeface="Calibri" panose="020F0502020204030204" pitchFamily="34" charset="0"/>
              <a:ea typeface="宋体" panose="02010600030101010101" pitchFamily="2" charset="-122"/>
              <a:cs typeface="+mn-cs"/>
            </a:endParaRPr>
          </a:p>
        </p:txBody>
      </p:sp>
      <p:pic>
        <p:nvPicPr>
          <p:cNvPr id="11" name="图片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3245" y="1775338"/>
            <a:ext cx="2317750" cy="3130550"/>
          </a:xfrm>
          <a:prstGeom prst="rect">
            <a:avLst/>
          </a:prstGeom>
        </p:spPr>
      </p:pic>
      <p:pic>
        <p:nvPicPr>
          <p:cNvPr id="7" name="Picture 13" descr="D:\高校PPT模板\4西安交通大学PPT模板\校徽校名\校徽白色亮.png校徽白色亮"/>
          <p:cNvPicPr>
            <a:picLocks noChangeAspect="1"/>
          </p:cNvPicPr>
          <p:nvPr/>
        </p:nvPicPr>
        <p:blipFill>
          <a:blip r:embed="rId3"/>
          <a:srcRect/>
          <a:stretch>
            <a:fillRect/>
          </a:stretch>
        </p:blipFill>
        <p:spPr>
          <a:xfrm>
            <a:off x="430007" y="336535"/>
            <a:ext cx="895350" cy="8763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8200"/>
                                        </p:tgtEl>
                                        <p:attrNameLst>
                                          <p:attrName>style.visibility</p:attrName>
                                        </p:attrNameLst>
                                      </p:cBhvr>
                                      <p:to>
                                        <p:strVal val="visible"/>
                                      </p:to>
                                    </p:set>
                                    <p:animEffect transition="in" filter="blinds(horizontal)">
                                      <p:cBhvr>
                                        <p:cTn id="7" dur="500"/>
                                        <p:tgtEl>
                                          <p:spTgt spid="8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0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069997" y="2223703"/>
            <a:ext cx="2382450" cy="4143821"/>
          </a:xfrm>
          <a:prstGeom prst="roundRect">
            <a:avLst>
              <a:gd name="adj" fmla="val 3230"/>
            </a:avLst>
          </a:prstGeom>
          <a:solidFill>
            <a:srgbClr val="559DE2"/>
          </a:solidFill>
          <a:ln w="19050">
            <a:noFill/>
          </a:ln>
        </p:spPr>
        <p:txBody>
          <a:bodyPr rtlCol="0" anchor="ctr"/>
          <a:lstStyle/>
          <a:p>
            <a:pPr algn="ctr"/>
            <a:endParaRPr lang="zh-CN" altLang="en-US" sz="2135">
              <a:solidFill>
                <a:schemeClr val="bg1"/>
              </a:solidFill>
              <a:latin typeface="华文细黑" panose="02010600040101010101" pitchFamily="2" charset="-122"/>
              <a:ea typeface="华文细黑" panose="02010600040101010101" pitchFamily="2" charset="-122"/>
            </a:endParaRPr>
          </a:p>
        </p:txBody>
      </p:sp>
      <p:cxnSp>
        <p:nvCxnSpPr>
          <p:cNvPr id="23554" name="直接箭头连接符 23553"/>
          <p:cNvCxnSpPr/>
          <p:nvPr/>
        </p:nvCxnSpPr>
        <p:spPr>
          <a:xfrm>
            <a:off x="1357387" y="3196840"/>
            <a:ext cx="1827428" cy="0"/>
          </a:xfrm>
          <a:prstGeom prst="straightConnector1">
            <a:avLst/>
          </a:prstGeom>
          <a:noFill/>
          <a:ln w="19050">
            <a:solidFill>
              <a:schemeClr val="bg1"/>
            </a:solidFill>
            <a:headEnd type="oval" w="med" len="med"/>
            <a:tailEnd type="oval" w="med" len="med"/>
          </a:ln>
        </p:spPr>
      </p:cxnSp>
      <p:cxnSp>
        <p:nvCxnSpPr>
          <p:cNvPr id="103" name="直接箭头连接符 102"/>
          <p:cNvCxnSpPr/>
          <p:nvPr/>
        </p:nvCxnSpPr>
        <p:spPr>
          <a:xfrm>
            <a:off x="1325357" y="3919246"/>
            <a:ext cx="1859458" cy="0"/>
          </a:xfrm>
          <a:prstGeom prst="straightConnector1">
            <a:avLst/>
          </a:prstGeom>
          <a:noFill/>
          <a:ln w="19050">
            <a:solidFill>
              <a:schemeClr val="bg1"/>
            </a:solidFill>
            <a:headEnd type="oval" w="med" len="med"/>
            <a:tailEnd type="oval" w="med" len="med"/>
          </a:ln>
        </p:spPr>
      </p:cxnSp>
      <p:sp>
        <p:nvSpPr>
          <p:cNvPr id="104" name="矩形 103"/>
          <p:cNvSpPr/>
          <p:nvPr/>
        </p:nvSpPr>
        <p:spPr>
          <a:xfrm>
            <a:off x="1179319" y="4056149"/>
            <a:ext cx="2088889" cy="2031325"/>
          </a:xfrm>
          <a:prstGeom prst="rect">
            <a:avLst/>
          </a:prstGeom>
        </p:spPr>
        <p:txBody>
          <a:bodyPr wrap="square">
            <a:spAutoFit/>
          </a:bodyPr>
          <a:lstStyle/>
          <a:p>
            <a:r>
              <a:rPr lang="zh-CN" altLang="zh-CN" sz="18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这关系到我国的发展方向和国民经济的基本结构。重工业是国民经济的主导，</a:t>
            </a:r>
            <a:r>
              <a:rPr lang="zh-CN" altLang="zh-CN" sz="1800" dirty="0">
                <a:solidFill>
                  <a:srgbClr val="FF0000"/>
                </a:solidFill>
                <a:effectLst/>
                <a:latin typeface="Segoe UI" panose="020B0502040204020203" pitchFamily="34" charset="0"/>
                <a:ea typeface="等线" panose="02010600030101010101" pitchFamily="2" charset="-122"/>
                <a:cs typeface="Segoe UI" panose="020B0502040204020203" pitchFamily="34" charset="0"/>
              </a:rPr>
              <a:t>但轻工业和农业同样重要</a:t>
            </a:r>
            <a:r>
              <a:rPr lang="zh-CN" altLang="zh-CN" sz="18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，三者要协调发展</a:t>
            </a:r>
            <a:endParaRPr lang="zh-CN" altLang="en-US" sz="1600" dirty="0">
              <a:solidFill>
                <a:schemeClr val="bg1"/>
              </a:solidFill>
              <a:latin typeface="华文细黑" panose="02010600040101010101" pitchFamily="2" charset="-122"/>
              <a:ea typeface="华文细黑" panose="02010600040101010101" pitchFamily="2" charset="-122"/>
            </a:endParaRPr>
          </a:p>
        </p:txBody>
      </p:sp>
      <p:sp>
        <p:nvSpPr>
          <p:cNvPr id="105" name="矩形 104"/>
          <p:cNvSpPr/>
          <p:nvPr/>
        </p:nvSpPr>
        <p:spPr>
          <a:xfrm>
            <a:off x="1179319" y="3219976"/>
            <a:ext cx="2152511" cy="646331"/>
          </a:xfrm>
          <a:prstGeom prst="rect">
            <a:avLst/>
          </a:prstGeom>
        </p:spPr>
        <p:txBody>
          <a:bodyPr wrap="square">
            <a:spAutoFit/>
          </a:bodyPr>
          <a:lstStyle/>
          <a:p>
            <a:pPr algn="ctr"/>
            <a:r>
              <a:rPr lang="zh-CN" altLang="zh-CN" sz="1800" b="1"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重工业和轻工业、农业的关系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113" name="圆角矩形 112"/>
          <p:cNvSpPr/>
          <p:nvPr/>
        </p:nvSpPr>
        <p:spPr>
          <a:xfrm>
            <a:off x="3674053" y="2213948"/>
            <a:ext cx="2292654" cy="4153576"/>
          </a:xfrm>
          <a:prstGeom prst="roundRect">
            <a:avLst>
              <a:gd name="adj" fmla="val 3230"/>
            </a:avLst>
          </a:prstGeom>
          <a:solidFill>
            <a:srgbClr val="559DE2"/>
          </a:solidFill>
          <a:ln w="19050">
            <a:noFill/>
          </a:ln>
        </p:spPr>
        <p:txBody>
          <a:bodyPr rtlCol="0" anchor="ctr"/>
          <a:lstStyle/>
          <a:p>
            <a:pPr algn="ctr"/>
            <a:endParaRPr lang="zh-CN" altLang="en-US" sz="2135">
              <a:solidFill>
                <a:schemeClr val="bg1"/>
              </a:solidFill>
              <a:latin typeface="华文细黑" panose="02010600040101010101" pitchFamily="2" charset="-122"/>
              <a:ea typeface="华文细黑" panose="02010600040101010101" pitchFamily="2" charset="-122"/>
            </a:endParaRPr>
          </a:p>
        </p:txBody>
      </p:sp>
      <p:cxnSp>
        <p:nvCxnSpPr>
          <p:cNvPr id="114" name="直接箭头连接符 113"/>
          <p:cNvCxnSpPr/>
          <p:nvPr/>
        </p:nvCxnSpPr>
        <p:spPr>
          <a:xfrm>
            <a:off x="3917671" y="3196840"/>
            <a:ext cx="1827428" cy="0"/>
          </a:xfrm>
          <a:prstGeom prst="straightConnector1">
            <a:avLst/>
          </a:prstGeom>
          <a:noFill/>
          <a:ln w="19050">
            <a:solidFill>
              <a:schemeClr val="bg1"/>
            </a:solidFill>
            <a:headEnd type="oval" w="med" len="med"/>
            <a:tailEnd type="oval" w="med" len="med"/>
          </a:ln>
        </p:spPr>
      </p:cxnSp>
      <p:cxnSp>
        <p:nvCxnSpPr>
          <p:cNvPr id="115" name="直接箭头连接符 114"/>
          <p:cNvCxnSpPr/>
          <p:nvPr/>
        </p:nvCxnSpPr>
        <p:spPr>
          <a:xfrm>
            <a:off x="3947529" y="3919246"/>
            <a:ext cx="1797570" cy="0"/>
          </a:xfrm>
          <a:prstGeom prst="straightConnector1">
            <a:avLst/>
          </a:prstGeom>
          <a:noFill/>
          <a:ln w="19050">
            <a:solidFill>
              <a:schemeClr val="bg1"/>
            </a:solidFill>
            <a:headEnd type="oval" w="med" len="med"/>
            <a:tailEnd type="oval" w="med" len="med"/>
          </a:ln>
        </p:spPr>
      </p:cxnSp>
      <p:sp>
        <p:nvSpPr>
          <p:cNvPr id="116" name="矩形 115"/>
          <p:cNvSpPr/>
          <p:nvPr/>
        </p:nvSpPr>
        <p:spPr>
          <a:xfrm>
            <a:off x="3844432" y="4056149"/>
            <a:ext cx="1942851" cy="1754326"/>
          </a:xfrm>
          <a:prstGeom prst="rect">
            <a:avLst/>
          </a:prstGeom>
        </p:spPr>
        <p:txBody>
          <a:bodyPr wrap="square">
            <a:spAutoFit/>
          </a:bodyPr>
          <a:lstStyle/>
          <a:p>
            <a:r>
              <a:rPr lang="zh-CN" altLang="zh-CN" sz="18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为了平衡工业发展的布局，内地工业必须大力发展</a:t>
            </a:r>
            <a:r>
              <a:rPr lang="zh-CN" altLang="en-US" dirty="0">
                <a:solidFill>
                  <a:schemeClr val="bg1"/>
                </a:solidFill>
                <a:latin typeface="Segoe UI" panose="020B0502040204020203" pitchFamily="34" charset="0"/>
                <a:ea typeface="等线" panose="02010600030101010101" pitchFamily="2" charset="-122"/>
                <a:cs typeface="Segoe UI" panose="020B0502040204020203" pitchFamily="34" charset="0"/>
              </a:rPr>
              <a:t>。</a:t>
            </a:r>
            <a:r>
              <a:rPr lang="zh-CN" altLang="en-US" dirty="0">
                <a:solidFill>
                  <a:srgbClr val="FF0000"/>
                </a:solidFill>
                <a:latin typeface="Segoe UI" panose="020B0502040204020203" pitchFamily="34" charset="0"/>
                <a:ea typeface="等线" panose="02010600030101010101" pitchFamily="2" charset="-122"/>
                <a:cs typeface="Segoe UI" panose="020B0502040204020203" pitchFamily="34" charset="0"/>
              </a:rPr>
              <a:t>但也应当勇于发展沿海的轻重工业</a:t>
            </a:r>
            <a:endParaRPr lang="zh-CN" altLang="en-US" sz="1600" dirty="0">
              <a:solidFill>
                <a:srgbClr val="FF0000"/>
              </a:solidFill>
              <a:latin typeface="Segoe UI" panose="020B0502040204020203" pitchFamily="34" charset="0"/>
              <a:ea typeface="等线" panose="02010600030101010101" pitchFamily="2" charset="-122"/>
              <a:cs typeface="Segoe UI" panose="020B0502040204020203" pitchFamily="34" charset="0"/>
            </a:endParaRPr>
          </a:p>
        </p:txBody>
      </p:sp>
      <p:sp>
        <p:nvSpPr>
          <p:cNvPr id="117" name="矩形 116"/>
          <p:cNvSpPr/>
          <p:nvPr/>
        </p:nvSpPr>
        <p:spPr>
          <a:xfrm>
            <a:off x="3739603" y="3219976"/>
            <a:ext cx="2152511" cy="646331"/>
          </a:xfrm>
          <a:prstGeom prst="rect">
            <a:avLst/>
          </a:prstGeom>
        </p:spPr>
        <p:txBody>
          <a:bodyPr wrap="square">
            <a:spAutoFit/>
          </a:bodyPr>
          <a:lstStyle/>
          <a:p>
            <a:pPr algn="ctr"/>
            <a:r>
              <a:rPr lang="zh-CN" altLang="zh-CN" sz="1800" b="1"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沿海工业和内地工业的关系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126" name="圆角矩形 125"/>
          <p:cNvSpPr/>
          <p:nvPr/>
        </p:nvSpPr>
        <p:spPr>
          <a:xfrm>
            <a:off x="6235620" y="2213948"/>
            <a:ext cx="2337396" cy="4153576"/>
          </a:xfrm>
          <a:prstGeom prst="roundRect">
            <a:avLst>
              <a:gd name="adj" fmla="val 3230"/>
            </a:avLst>
          </a:prstGeom>
          <a:solidFill>
            <a:srgbClr val="559DE2"/>
          </a:solidFill>
          <a:ln w="19050">
            <a:noFill/>
          </a:ln>
        </p:spPr>
        <p:txBody>
          <a:bodyPr rtlCol="0" anchor="ctr"/>
          <a:lstStyle/>
          <a:p>
            <a:pPr algn="ctr"/>
            <a:endParaRPr lang="zh-CN" altLang="en-US" sz="2135">
              <a:solidFill>
                <a:schemeClr val="bg1"/>
              </a:solidFill>
              <a:latin typeface="华文细黑" panose="02010600040101010101" pitchFamily="2" charset="-122"/>
              <a:ea typeface="华文细黑" panose="02010600040101010101" pitchFamily="2" charset="-122"/>
            </a:endParaRPr>
          </a:p>
        </p:txBody>
      </p:sp>
      <p:cxnSp>
        <p:nvCxnSpPr>
          <p:cNvPr id="127" name="直接箭头连接符 126"/>
          <p:cNvCxnSpPr/>
          <p:nvPr/>
        </p:nvCxnSpPr>
        <p:spPr>
          <a:xfrm>
            <a:off x="6477955" y="3196840"/>
            <a:ext cx="1827428" cy="0"/>
          </a:xfrm>
          <a:prstGeom prst="straightConnector1">
            <a:avLst/>
          </a:prstGeom>
          <a:noFill/>
          <a:ln w="19050">
            <a:solidFill>
              <a:schemeClr val="bg1"/>
            </a:solidFill>
            <a:headEnd type="oval" w="med" len="med"/>
            <a:tailEnd type="oval" w="med" len="med"/>
          </a:ln>
        </p:spPr>
      </p:cxnSp>
      <p:cxnSp>
        <p:nvCxnSpPr>
          <p:cNvPr id="128" name="直接箭头连接符 127"/>
          <p:cNvCxnSpPr/>
          <p:nvPr/>
        </p:nvCxnSpPr>
        <p:spPr>
          <a:xfrm>
            <a:off x="6477955" y="3919246"/>
            <a:ext cx="1877056" cy="0"/>
          </a:xfrm>
          <a:prstGeom prst="straightConnector1">
            <a:avLst/>
          </a:prstGeom>
          <a:noFill/>
          <a:ln w="19050">
            <a:solidFill>
              <a:schemeClr val="bg1"/>
            </a:solidFill>
            <a:headEnd type="oval" w="med" len="med"/>
            <a:tailEnd type="oval" w="med" len="med"/>
          </a:ln>
        </p:spPr>
      </p:cxnSp>
      <p:sp>
        <p:nvSpPr>
          <p:cNvPr id="129" name="矩形 128"/>
          <p:cNvSpPr/>
          <p:nvPr/>
        </p:nvSpPr>
        <p:spPr>
          <a:xfrm>
            <a:off x="6412160" y="4056149"/>
            <a:ext cx="1942851" cy="1754326"/>
          </a:xfrm>
          <a:prstGeom prst="rect">
            <a:avLst/>
          </a:prstGeom>
        </p:spPr>
        <p:txBody>
          <a:bodyPr wrap="square">
            <a:spAutoFit/>
          </a:bodyPr>
          <a:lstStyle/>
          <a:p>
            <a:pPr algn="just"/>
            <a:r>
              <a:rPr lang="zh-CN" altLang="zh-CN" sz="1800" kern="1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经济建设是中心，国防建设是保障。</a:t>
            </a:r>
            <a:r>
              <a:rPr lang="zh-CN" altLang="zh-CN" sz="1800" kern="100" dirty="0">
                <a:solidFill>
                  <a:srgbClr val="FF0000"/>
                </a:solidFill>
                <a:effectLst/>
                <a:latin typeface="Segoe UI" panose="020B0502040204020203" pitchFamily="34" charset="0"/>
                <a:ea typeface="等线" panose="02010600030101010101" pitchFamily="2" charset="-122"/>
                <a:cs typeface="Segoe UI" panose="020B0502040204020203" pitchFamily="34" charset="0"/>
              </a:rPr>
              <a:t>只有经济建设发展得更快，国防建设才有更大的进步</a:t>
            </a:r>
            <a:endParaRPr lang="zh-CN" altLang="zh-CN" sz="1800" kern="100" dirty="0">
              <a:solidFill>
                <a:srgbClr val="FF0000"/>
              </a:solidFill>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30" name="矩形 129"/>
          <p:cNvSpPr/>
          <p:nvPr/>
        </p:nvSpPr>
        <p:spPr>
          <a:xfrm>
            <a:off x="6299887" y="3219976"/>
            <a:ext cx="2152511" cy="646331"/>
          </a:xfrm>
          <a:prstGeom prst="rect">
            <a:avLst/>
          </a:prstGeom>
        </p:spPr>
        <p:txBody>
          <a:bodyPr wrap="square">
            <a:spAutoFit/>
          </a:bodyPr>
          <a:lstStyle/>
          <a:p>
            <a:pPr algn="ctr"/>
            <a:r>
              <a:rPr lang="zh-CN" altLang="zh-CN" sz="1800" b="1" dirty="0">
                <a:solidFill>
                  <a:srgbClr val="FF0000"/>
                </a:solidFill>
                <a:effectLst/>
                <a:latin typeface="Segoe UI" panose="020B0502040204020203" pitchFamily="34" charset="0"/>
                <a:ea typeface="等线" panose="02010600030101010101" pitchFamily="2" charset="-122"/>
                <a:cs typeface="Segoe UI" panose="020B0502040204020203" pitchFamily="34" charset="0"/>
              </a:rPr>
              <a:t>经济建设和国防建设的关系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132" name="圆角矩形 131"/>
          <p:cNvSpPr/>
          <p:nvPr/>
        </p:nvSpPr>
        <p:spPr>
          <a:xfrm>
            <a:off x="8826970" y="2210897"/>
            <a:ext cx="2398275" cy="4153576"/>
          </a:xfrm>
          <a:prstGeom prst="roundRect">
            <a:avLst>
              <a:gd name="adj" fmla="val 3230"/>
            </a:avLst>
          </a:prstGeom>
          <a:solidFill>
            <a:srgbClr val="559DE2"/>
          </a:solidFill>
          <a:ln w="19050">
            <a:noFill/>
          </a:ln>
        </p:spPr>
        <p:txBody>
          <a:bodyPr rtlCol="0" anchor="ctr"/>
          <a:lstStyle/>
          <a:p>
            <a:pPr algn="ctr"/>
            <a:endParaRPr lang="zh-CN" altLang="en-US" sz="2135">
              <a:solidFill>
                <a:schemeClr val="bg1"/>
              </a:solidFill>
              <a:latin typeface="华文细黑" panose="02010600040101010101" pitchFamily="2" charset="-122"/>
              <a:ea typeface="华文细黑" panose="02010600040101010101" pitchFamily="2" charset="-122"/>
            </a:endParaRPr>
          </a:p>
        </p:txBody>
      </p:sp>
      <p:cxnSp>
        <p:nvCxnSpPr>
          <p:cNvPr id="133" name="直接箭头连接符 132"/>
          <p:cNvCxnSpPr/>
          <p:nvPr/>
        </p:nvCxnSpPr>
        <p:spPr>
          <a:xfrm>
            <a:off x="9038239" y="3196840"/>
            <a:ext cx="1827428" cy="0"/>
          </a:xfrm>
          <a:prstGeom prst="straightConnector1">
            <a:avLst/>
          </a:prstGeom>
          <a:noFill/>
          <a:ln w="19050">
            <a:solidFill>
              <a:schemeClr val="bg1"/>
            </a:solidFill>
            <a:headEnd type="oval" w="med" len="med"/>
            <a:tailEnd type="oval" w="med" len="med"/>
          </a:ln>
        </p:spPr>
      </p:cxnSp>
      <p:cxnSp>
        <p:nvCxnSpPr>
          <p:cNvPr id="134" name="直接箭头连接符 133"/>
          <p:cNvCxnSpPr/>
          <p:nvPr/>
        </p:nvCxnSpPr>
        <p:spPr>
          <a:xfrm>
            <a:off x="9038239" y="3919246"/>
            <a:ext cx="1869613" cy="0"/>
          </a:xfrm>
          <a:prstGeom prst="straightConnector1">
            <a:avLst/>
          </a:prstGeom>
          <a:noFill/>
          <a:ln w="19050">
            <a:solidFill>
              <a:schemeClr val="bg1"/>
            </a:solidFill>
            <a:headEnd type="oval" w="med" len="med"/>
            <a:tailEnd type="oval" w="med" len="med"/>
          </a:ln>
        </p:spPr>
      </p:cxnSp>
      <p:sp>
        <p:nvSpPr>
          <p:cNvPr id="135" name="矩形 134"/>
          <p:cNvSpPr/>
          <p:nvPr/>
        </p:nvSpPr>
        <p:spPr>
          <a:xfrm>
            <a:off x="9126364" y="3987698"/>
            <a:ext cx="1942851" cy="2308324"/>
          </a:xfrm>
          <a:prstGeom prst="rect">
            <a:avLst/>
          </a:prstGeom>
        </p:spPr>
        <p:txBody>
          <a:bodyPr wrap="square">
            <a:spAutoFit/>
          </a:bodyPr>
          <a:lstStyle/>
          <a:p>
            <a:r>
              <a:rPr lang="zh-CN" altLang="zh-CN" kern="100" dirty="0">
                <a:solidFill>
                  <a:schemeClr val="bg1"/>
                </a:solidFill>
                <a:latin typeface="Segoe UI" panose="020B0502040204020203" pitchFamily="34" charset="0"/>
                <a:ea typeface="等线" panose="02010600030101010101" pitchFamily="2" charset="-122"/>
                <a:cs typeface="Segoe UI" panose="020B0502040204020203" pitchFamily="34" charset="0"/>
              </a:rPr>
              <a:t>必须兼顾国家、集体、</a:t>
            </a:r>
            <a:r>
              <a:rPr lang="zh-CN" altLang="zh-CN" kern="100" dirty="0">
                <a:solidFill>
                  <a:srgbClr val="FF0000"/>
                </a:solidFill>
                <a:latin typeface="Segoe UI" panose="020B0502040204020203" pitchFamily="34" charset="0"/>
                <a:ea typeface="等线" panose="02010600030101010101" pitchFamily="2" charset="-122"/>
                <a:cs typeface="Segoe UI" panose="020B0502040204020203" pitchFamily="34" charset="0"/>
              </a:rPr>
              <a:t>个人</a:t>
            </a:r>
            <a:r>
              <a:rPr lang="zh-CN" altLang="zh-CN" kern="100" dirty="0">
                <a:solidFill>
                  <a:schemeClr val="bg1"/>
                </a:solidFill>
                <a:latin typeface="Segoe UI" panose="020B0502040204020203" pitchFamily="34" charset="0"/>
                <a:ea typeface="等线" panose="02010600030101010101" pitchFamily="2" charset="-122"/>
                <a:cs typeface="Segoe UI" panose="020B0502040204020203" pitchFamily="34" charset="0"/>
              </a:rPr>
              <a:t>三个方面，不能只顾一头。随着国民经济的发展，工资也要适当调整。要给工厂一定的独立性和权益</a:t>
            </a:r>
            <a:endParaRPr lang="zh-CN" altLang="zh-CN" kern="100" dirty="0">
              <a:solidFill>
                <a:schemeClr val="bg1"/>
              </a:solidFill>
              <a:latin typeface="Segoe UI" panose="020B0502040204020203" pitchFamily="34" charset="0"/>
              <a:ea typeface="等线" panose="02010600030101010101" pitchFamily="2" charset="-122"/>
              <a:cs typeface="Segoe UI" panose="020B0502040204020203" pitchFamily="34" charset="0"/>
            </a:endParaRPr>
          </a:p>
        </p:txBody>
      </p:sp>
      <p:sp>
        <p:nvSpPr>
          <p:cNvPr id="136" name="矩形 135"/>
          <p:cNvSpPr/>
          <p:nvPr/>
        </p:nvSpPr>
        <p:spPr>
          <a:xfrm>
            <a:off x="8860173" y="3219976"/>
            <a:ext cx="2152511" cy="646331"/>
          </a:xfrm>
          <a:prstGeom prst="rect">
            <a:avLst/>
          </a:prstGeom>
        </p:spPr>
        <p:txBody>
          <a:bodyPr wrap="square">
            <a:spAutoFit/>
          </a:bodyPr>
          <a:lstStyle/>
          <a:p>
            <a:pPr algn="ctr"/>
            <a:r>
              <a:rPr lang="zh-CN" altLang="zh-CN" sz="1800" b="1"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国家、生产单位和生产者个人的关系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3" name="椭圆 2"/>
          <p:cNvSpPr/>
          <p:nvPr/>
        </p:nvSpPr>
        <p:spPr>
          <a:xfrm>
            <a:off x="1722500" y="1700808"/>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31" name="椭圆 30"/>
          <p:cNvSpPr/>
          <p:nvPr/>
        </p:nvSpPr>
        <p:spPr>
          <a:xfrm>
            <a:off x="4282786" y="1700808"/>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32" name="椭圆 31"/>
          <p:cNvSpPr/>
          <p:nvPr/>
        </p:nvSpPr>
        <p:spPr>
          <a:xfrm>
            <a:off x="6843069" y="1700808"/>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33" name="椭圆 32"/>
          <p:cNvSpPr/>
          <p:nvPr/>
        </p:nvSpPr>
        <p:spPr>
          <a:xfrm>
            <a:off x="9403354" y="1700808"/>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28" name="矩形 27"/>
          <p:cNvSpPr/>
          <p:nvPr/>
        </p:nvSpPr>
        <p:spPr>
          <a:xfrm>
            <a:off x="1935611"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01</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4" name="矩形 33"/>
          <p:cNvSpPr/>
          <p:nvPr/>
        </p:nvSpPr>
        <p:spPr>
          <a:xfrm>
            <a:off x="4499179"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02</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5" name="矩形 34"/>
          <p:cNvSpPr/>
          <p:nvPr/>
        </p:nvSpPr>
        <p:spPr>
          <a:xfrm>
            <a:off x="7082669"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03</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6" name="矩形 35"/>
          <p:cNvSpPr/>
          <p:nvPr/>
        </p:nvSpPr>
        <p:spPr>
          <a:xfrm>
            <a:off x="9618298"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04</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8" name="文本框 37"/>
          <p:cNvSpPr txBox="1"/>
          <p:nvPr/>
        </p:nvSpPr>
        <p:spPr>
          <a:xfrm>
            <a:off x="0" y="330835"/>
            <a:ext cx="2866030" cy="661848"/>
          </a:xfrm>
          <a:prstGeom prst="rect">
            <a:avLst/>
          </a:prstGeom>
          <a:noFill/>
        </p:spPr>
        <p:txBody>
          <a:bodyPr wrap="square" rtlCol="0">
            <a:spAutoFit/>
          </a:bodyPr>
          <a:lstStyle/>
          <a:p>
            <a:pPr algn="ctr">
              <a:lnSpc>
                <a:spcPct val="150000"/>
              </a:lnSpc>
            </a:pPr>
            <a:r>
              <a:rPr lang="zh-CN" altLang="en-US" sz="2800" b="1" dirty="0">
                <a:solidFill>
                  <a:srgbClr val="404040"/>
                </a:solidFill>
                <a:latin typeface="Arial" panose="020B0604020202020204" pitchFamily="34" charset="0"/>
                <a:ea typeface="微软雅黑" panose="020B0503020204020204" pitchFamily="34" charset="-122"/>
              </a:rPr>
              <a:t>十大关系详解</a:t>
            </a:r>
            <a:endParaRPr lang="zh-CN" altLang="en-US" sz="2800" b="1" dirty="0">
              <a:solidFill>
                <a:srgbClr val="404040"/>
              </a:solidFill>
              <a:latin typeface="Arial" panose="020B0604020202020204" pitchFamily="34" charset="0"/>
              <a:ea typeface="微软雅黑" panose="020B0503020204020204" pitchFamily="34" charset="-122"/>
            </a:endParaRPr>
          </a:p>
        </p:txBody>
      </p:sp>
      <p:pic>
        <p:nvPicPr>
          <p:cNvPr id="8" name="图片 7" descr="校徽校名蓝色"/>
          <p:cNvPicPr>
            <a:picLocks noChangeAspect="1"/>
          </p:cNvPicPr>
          <p:nvPr/>
        </p:nvPicPr>
        <p:blipFill>
          <a:blip r:embed="rId1">
            <a:alphaModFix amt="22000"/>
          </a:blip>
          <a:stretch>
            <a:fillRect/>
          </a:stretch>
        </p:blipFill>
        <p:spPr>
          <a:xfrm>
            <a:off x="8655685" y="330835"/>
            <a:ext cx="3122295" cy="765810"/>
          </a:xfrm>
          <a:prstGeom prst="rect">
            <a:avLst/>
          </a:prstGeom>
        </p:spPr>
      </p:pic>
      <p:sp>
        <p:nvSpPr>
          <p:cNvPr id="4" name="任意多边形 31"/>
          <p:cNvSpPr/>
          <p:nvPr/>
        </p:nvSpPr>
        <p:spPr>
          <a:xfrm>
            <a:off x="0"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ea"/>
              <a:sym typeface="+mn-lt"/>
            </a:endParaRPr>
          </a:p>
        </p:txBody>
      </p:sp>
      <p:sp>
        <p:nvSpPr>
          <p:cNvPr id="5" name="任意多边形 32"/>
          <p:cNvSpPr/>
          <p:nvPr/>
        </p:nvSpPr>
        <p:spPr>
          <a:xfrm flipH="1">
            <a:off x="11345863"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ea"/>
              <a:sym typeface="+mn-lt"/>
            </a:endParaRPr>
          </a:p>
        </p:txBody>
      </p:sp>
      <p:sp>
        <p:nvSpPr>
          <p:cNvPr id="6" name="任意多边形 10"/>
          <p:cNvSpPr/>
          <p:nvPr/>
        </p:nvSpPr>
        <p:spPr>
          <a:xfrm rot="5400000">
            <a:off x="1626750" y="-1700292"/>
            <a:ext cx="914400" cy="4933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pic>
        <p:nvPicPr>
          <p:cNvPr id="7" name="Picture 13" descr="D:\高校PPT模板\4西安交通大学PPT模板\校徽校名\校徽白色亮.png校徽白色亮"/>
          <p:cNvPicPr>
            <a:picLocks noChangeAspect="1"/>
          </p:cNvPicPr>
          <p:nvPr/>
        </p:nvPicPr>
        <p:blipFill>
          <a:blip r:embed="rId2"/>
          <a:srcRect/>
          <a:stretch>
            <a:fillRect/>
          </a:stretch>
        </p:blipFill>
        <p:spPr>
          <a:xfrm>
            <a:off x="430007" y="336535"/>
            <a:ext cx="895350" cy="876300"/>
          </a:xfrm>
          <a:prstGeom prst="rect">
            <a:avLst/>
          </a:prstGeom>
          <a:noFill/>
          <a:ln w="9525">
            <a:noFill/>
          </a:ln>
        </p:spPr>
      </p:pic>
      <p:sp>
        <p:nvSpPr>
          <p:cNvPr id="9" name="文本框 8"/>
          <p:cNvSpPr txBox="1"/>
          <p:nvPr/>
        </p:nvSpPr>
        <p:spPr>
          <a:xfrm>
            <a:off x="1284149" y="441064"/>
            <a:ext cx="3266776" cy="923330"/>
          </a:xfrm>
          <a:prstGeom prst="rect">
            <a:avLst/>
          </a:prstGeom>
          <a:noFill/>
        </p:spPr>
        <p:txBody>
          <a:bodyPr wrap="square" rtlCol="0">
            <a:spAutoFit/>
          </a:bodyPr>
          <a:lstStyle/>
          <a:p>
            <a:r>
              <a:rPr lang="zh-CN" altLang="en-US" sz="3600" b="1" dirty="0">
                <a:solidFill>
                  <a:schemeClr val="bg1">
                    <a:lumMod val="95000"/>
                  </a:schemeClr>
                </a:solidFill>
                <a:latin typeface="Arial" panose="020B0604020202020204" pitchFamily="34" charset="0"/>
                <a:ea typeface="微软雅黑" panose="020B0503020204020204" pitchFamily="34" charset="-122"/>
              </a:rPr>
              <a:t>十大关系</a:t>
            </a:r>
            <a:r>
              <a:rPr lang="zh-CN" altLang="en-US" sz="3600" b="1" dirty="0">
                <a:solidFill>
                  <a:schemeClr val="bg1">
                    <a:lumMod val="95000"/>
                  </a:schemeClr>
                </a:solidFill>
              </a:rPr>
              <a:t>概述</a:t>
            </a:r>
            <a:endParaRPr lang="zh-CN" altLang="en-US" sz="3600" b="1" dirty="0">
              <a:solidFill>
                <a:schemeClr val="bg1">
                  <a:lumMod val="95000"/>
                </a:schemeClr>
              </a:solidFill>
              <a:latin typeface="Arial" panose="020B0604020202020204" pitchFamily="34" charset="0"/>
              <a:ea typeface="微软雅黑" panose="020B0503020204020204" pitchFamily="34" charset="-122"/>
            </a:endParaRPr>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069997" y="2223703"/>
            <a:ext cx="2382450" cy="4143821"/>
          </a:xfrm>
          <a:prstGeom prst="roundRect">
            <a:avLst>
              <a:gd name="adj" fmla="val 3230"/>
            </a:avLst>
          </a:prstGeom>
          <a:solidFill>
            <a:srgbClr val="559DE2"/>
          </a:solidFill>
          <a:ln w="19050">
            <a:noFill/>
          </a:ln>
        </p:spPr>
        <p:txBody>
          <a:bodyPr rtlCol="0" anchor="ctr"/>
          <a:lstStyle/>
          <a:p>
            <a:pPr algn="ctr"/>
            <a:endParaRPr lang="zh-CN" altLang="en-US" sz="2135">
              <a:solidFill>
                <a:schemeClr val="bg1"/>
              </a:solidFill>
              <a:latin typeface="华文细黑" panose="02010600040101010101" pitchFamily="2" charset="-122"/>
              <a:ea typeface="华文细黑" panose="02010600040101010101" pitchFamily="2" charset="-122"/>
            </a:endParaRPr>
          </a:p>
        </p:txBody>
      </p:sp>
      <p:cxnSp>
        <p:nvCxnSpPr>
          <p:cNvPr id="23554" name="直接箭头连接符 23553"/>
          <p:cNvCxnSpPr/>
          <p:nvPr/>
        </p:nvCxnSpPr>
        <p:spPr>
          <a:xfrm>
            <a:off x="1357387" y="3196840"/>
            <a:ext cx="1827428" cy="0"/>
          </a:xfrm>
          <a:prstGeom prst="straightConnector1">
            <a:avLst/>
          </a:prstGeom>
          <a:noFill/>
          <a:ln w="19050">
            <a:solidFill>
              <a:schemeClr val="bg1"/>
            </a:solidFill>
            <a:headEnd type="oval" w="med" len="med"/>
            <a:tailEnd type="oval" w="med" len="med"/>
          </a:ln>
        </p:spPr>
      </p:cxnSp>
      <p:cxnSp>
        <p:nvCxnSpPr>
          <p:cNvPr id="103" name="直接箭头连接符 102"/>
          <p:cNvCxnSpPr/>
          <p:nvPr/>
        </p:nvCxnSpPr>
        <p:spPr>
          <a:xfrm>
            <a:off x="1284149" y="3671938"/>
            <a:ext cx="1859458" cy="0"/>
          </a:xfrm>
          <a:prstGeom prst="straightConnector1">
            <a:avLst/>
          </a:prstGeom>
          <a:noFill/>
          <a:ln w="19050">
            <a:solidFill>
              <a:schemeClr val="bg1"/>
            </a:solidFill>
            <a:headEnd type="oval" w="med" len="med"/>
            <a:tailEnd type="oval" w="med" len="med"/>
          </a:ln>
        </p:spPr>
      </p:cxnSp>
      <p:sp>
        <p:nvSpPr>
          <p:cNvPr id="104" name="矩形 103"/>
          <p:cNvSpPr/>
          <p:nvPr/>
        </p:nvSpPr>
        <p:spPr>
          <a:xfrm>
            <a:off x="1242671" y="3719736"/>
            <a:ext cx="2088889" cy="2585323"/>
          </a:xfrm>
          <a:prstGeom prst="rect">
            <a:avLst/>
          </a:prstGeom>
        </p:spPr>
        <p:txBody>
          <a:bodyPr wrap="square">
            <a:spAutoFit/>
          </a:bodyPr>
          <a:lstStyle/>
          <a:p>
            <a:r>
              <a:rPr lang="zh-CN" altLang="zh-CN" sz="18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在巩固中央统一领导的前提下，</a:t>
            </a:r>
            <a:r>
              <a:rPr lang="zh-CN" altLang="zh-CN" sz="1800" dirty="0">
                <a:solidFill>
                  <a:srgbClr val="FF0000"/>
                </a:solidFill>
                <a:effectLst/>
                <a:latin typeface="Segoe UI" panose="020B0502040204020203" pitchFamily="34" charset="0"/>
                <a:ea typeface="等线" panose="02010600030101010101" pitchFamily="2" charset="-122"/>
                <a:cs typeface="Segoe UI" panose="020B0502040204020203" pitchFamily="34" charset="0"/>
              </a:rPr>
              <a:t>扩大一点地方的权力，给地方更多的独立性，让地方办更多的事情。</a:t>
            </a:r>
            <a:r>
              <a:rPr lang="zh-CN" altLang="zh-CN" sz="18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有中央与地方两个积极性，比只有一个积极性好得多</a:t>
            </a:r>
            <a:endParaRPr lang="zh-CN" altLang="en-US" sz="1600" dirty="0">
              <a:solidFill>
                <a:schemeClr val="bg1"/>
              </a:solidFill>
              <a:latin typeface="华文细黑" panose="02010600040101010101" pitchFamily="2" charset="-122"/>
              <a:ea typeface="华文细黑" panose="02010600040101010101" pitchFamily="2" charset="-122"/>
            </a:endParaRPr>
          </a:p>
        </p:txBody>
      </p:sp>
      <p:sp>
        <p:nvSpPr>
          <p:cNvPr id="105" name="矩形 104"/>
          <p:cNvSpPr/>
          <p:nvPr/>
        </p:nvSpPr>
        <p:spPr>
          <a:xfrm>
            <a:off x="1179319" y="3219976"/>
            <a:ext cx="2152511" cy="369332"/>
          </a:xfrm>
          <a:prstGeom prst="rect">
            <a:avLst/>
          </a:prstGeom>
        </p:spPr>
        <p:txBody>
          <a:bodyPr wrap="square">
            <a:spAutoFit/>
          </a:bodyPr>
          <a:lstStyle/>
          <a:p>
            <a:pPr algn="ctr"/>
            <a:r>
              <a:rPr lang="zh-CN" altLang="zh-CN" sz="1800" b="1"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中央和地方的关系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113" name="圆角矩形 112"/>
          <p:cNvSpPr/>
          <p:nvPr/>
        </p:nvSpPr>
        <p:spPr>
          <a:xfrm>
            <a:off x="3634128" y="2233457"/>
            <a:ext cx="2409508" cy="4153576"/>
          </a:xfrm>
          <a:prstGeom prst="roundRect">
            <a:avLst>
              <a:gd name="adj" fmla="val 3230"/>
            </a:avLst>
          </a:prstGeom>
          <a:solidFill>
            <a:srgbClr val="559DE2"/>
          </a:solidFill>
          <a:ln w="19050">
            <a:noFill/>
          </a:ln>
        </p:spPr>
        <p:txBody>
          <a:bodyPr rtlCol="0" anchor="ctr"/>
          <a:lstStyle/>
          <a:p>
            <a:pPr algn="ctr"/>
            <a:endParaRPr lang="zh-CN" altLang="en-US" sz="2135">
              <a:solidFill>
                <a:schemeClr val="bg1"/>
              </a:solidFill>
              <a:latin typeface="华文细黑" panose="02010600040101010101" pitchFamily="2" charset="-122"/>
              <a:ea typeface="华文细黑" panose="02010600040101010101" pitchFamily="2" charset="-122"/>
            </a:endParaRPr>
          </a:p>
        </p:txBody>
      </p:sp>
      <p:cxnSp>
        <p:nvCxnSpPr>
          <p:cNvPr id="114" name="直接箭头连接符 113"/>
          <p:cNvCxnSpPr/>
          <p:nvPr/>
        </p:nvCxnSpPr>
        <p:spPr>
          <a:xfrm>
            <a:off x="3917671" y="3196840"/>
            <a:ext cx="1827428" cy="0"/>
          </a:xfrm>
          <a:prstGeom prst="straightConnector1">
            <a:avLst/>
          </a:prstGeom>
          <a:noFill/>
          <a:ln w="19050">
            <a:solidFill>
              <a:schemeClr val="bg1"/>
            </a:solidFill>
            <a:headEnd type="oval" w="med" len="med"/>
            <a:tailEnd type="oval" w="med" len="med"/>
          </a:ln>
        </p:spPr>
      </p:cxnSp>
      <p:cxnSp>
        <p:nvCxnSpPr>
          <p:cNvPr id="115" name="直接箭头连接符 114"/>
          <p:cNvCxnSpPr/>
          <p:nvPr/>
        </p:nvCxnSpPr>
        <p:spPr>
          <a:xfrm>
            <a:off x="3947529" y="3679438"/>
            <a:ext cx="1797570" cy="0"/>
          </a:xfrm>
          <a:prstGeom prst="straightConnector1">
            <a:avLst/>
          </a:prstGeom>
          <a:noFill/>
          <a:ln w="19050">
            <a:solidFill>
              <a:schemeClr val="bg1"/>
            </a:solidFill>
            <a:headEnd type="oval" w="med" len="med"/>
            <a:tailEnd type="oval" w="med" len="med"/>
          </a:ln>
        </p:spPr>
      </p:cxnSp>
      <p:sp>
        <p:nvSpPr>
          <p:cNvPr id="116" name="矩形 115"/>
          <p:cNvSpPr/>
          <p:nvPr/>
        </p:nvSpPr>
        <p:spPr>
          <a:xfrm>
            <a:off x="3884384" y="3779150"/>
            <a:ext cx="1942851" cy="2031325"/>
          </a:xfrm>
          <a:prstGeom prst="rect">
            <a:avLst/>
          </a:prstGeom>
        </p:spPr>
        <p:txBody>
          <a:bodyPr wrap="square">
            <a:spAutoFit/>
          </a:bodyPr>
          <a:lstStyle/>
          <a:p>
            <a:r>
              <a:rPr lang="zh-CN" altLang="en-US" dirty="0">
                <a:solidFill>
                  <a:schemeClr val="bg1"/>
                </a:solidFill>
                <a:latin typeface="Segoe UI" panose="020B0502040204020203" pitchFamily="34" charset="0"/>
                <a:ea typeface="等线" panose="02010600030101010101" pitchFamily="2" charset="-122"/>
                <a:cs typeface="Segoe UI" panose="020B0502040204020203" pitchFamily="34" charset="0"/>
              </a:rPr>
              <a:t>反对民族主义，包括</a:t>
            </a:r>
            <a:r>
              <a:rPr lang="zh-CN" altLang="en-US" dirty="0">
                <a:solidFill>
                  <a:srgbClr val="FF0000"/>
                </a:solidFill>
                <a:latin typeface="Segoe UI" panose="020B0502040204020203" pitchFamily="34" charset="0"/>
                <a:ea typeface="等线" panose="02010600030101010101" pitchFamily="2" charset="-122"/>
                <a:cs typeface="Segoe UI" panose="020B0502040204020203" pitchFamily="34" charset="0"/>
              </a:rPr>
              <a:t>大汉族主义</a:t>
            </a:r>
            <a:r>
              <a:rPr lang="zh-CN" altLang="en-US" dirty="0">
                <a:solidFill>
                  <a:schemeClr val="bg1"/>
                </a:solidFill>
                <a:latin typeface="Segoe UI" panose="020B0502040204020203" pitchFamily="34" charset="0"/>
                <a:ea typeface="等线" panose="02010600030101010101" pitchFamily="2" charset="-122"/>
                <a:cs typeface="Segoe UI" panose="020B0502040204020203" pitchFamily="34" charset="0"/>
              </a:rPr>
              <a:t>以及地方少数民族主义，</a:t>
            </a:r>
            <a:r>
              <a:rPr lang="zh-CN" altLang="zh-CN" dirty="0">
                <a:solidFill>
                  <a:schemeClr val="bg1"/>
                </a:solidFill>
                <a:latin typeface="Segoe UI" panose="020B0502040204020203" pitchFamily="34" charset="0"/>
                <a:ea typeface="等线" panose="02010600030101010101" pitchFamily="2" charset="-122"/>
                <a:cs typeface="Segoe UI" panose="020B0502040204020203" pitchFamily="34" charset="0"/>
              </a:rPr>
              <a:t>诚心诚意地积极帮助少数民族发展经济建设和文化建设。</a:t>
            </a:r>
            <a:endParaRPr lang="zh-CN" altLang="en-US" dirty="0">
              <a:solidFill>
                <a:schemeClr val="bg1"/>
              </a:solidFill>
              <a:latin typeface="Segoe UI" panose="020B0502040204020203" pitchFamily="34" charset="0"/>
              <a:ea typeface="等线" panose="02010600030101010101" pitchFamily="2" charset="-122"/>
              <a:cs typeface="Segoe UI" panose="020B0502040204020203" pitchFamily="34" charset="0"/>
            </a:endParaRPr>
          </a:p>
        </p:txBody>
      </p:sp>
      <p:sp>
        <p:nvSpPr>
          <p:cNvPr id="117" name="矩形 116"/>
          <p:cNvSpPr/>
          <p:nvPr/>
        </p:nvSpPr>
        <p:spPr>
          <a:xfrm>
            <a:off x="3586166" y="3238202"/>
            <a:ext cx="2490438" cy="369332"/>
          </a:xfrm>
          <a:prstGeom prst="rect">
            <a:avLst/>
          </a:prstGeom>
        </p:spPr>
        <p:txBody>
          <a:bodyPr wrap="square">
            <a:spAutoFit/>
          </a:bodyPr>
          <a:lstStyle/>
          <a:p>
            <a:pPr algn="ctr"/>
            <a:r>
              <a:rPr lang="zh-CN" altLang="zh-CN" sz="1800" b="1"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汉族和少数民族的关系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126" name="圆角矩形 125"/>
          <p:cNvSpPr/>
          <p:nvPr/>
        </p:nvSpPr>
        <p:spPr>
          <a:xfrm>
            <a:off x="6235620" y="2213948"/>
            <a:ext cx="2337396" cy="4153576"/>
          </a:xfrm>
          <a:prstGeom prst="roundRect">
            <a:avLst>
              <a:gd name="adj" fmla="val 3230"/>
            </a:avLst>
          </a:prstGeom>
          <a:solidFill>
            <a:srgbClr val="559DE2"/>
          </a:solidFill>
          <a:ln w="19050">
            <a:noFill/>
          </a:ln>
        </p:spPr>
        <p:txBody>
          <a:bodyPr rtlCol="0" anchor="ctr"/>
          <a:lstStyle/>
          <a:p>
            <a:pPr algn="ctr"/>
            <a:endParaRPr lang="zh-CN" altLang="en-US" sz="2135" dirty="0">
              <a:solidFill>
                <a:schemeClr val="bg1"/>
              </a:solidFill>
              <a:latin typeface="华文细黑" panose="02010600040101010101" pitchFamily="2" charset="-122"/>
              <a:ea typeface="华文细黑" panose="02010600040101010101" pitchFamily="2" charset="-122"/>
            </a:endParaRPr>
          </a:p>
        </p:txBody>
      </p:sp>
      <p:cxnSp>
        <p:nvCxnSpPr>
          <p:cNvPr id="127" name="直接箭头连接符 126"/>
          <p:cNvCxnSpPr/>
          <p:nvPr/>
        </p:nvCxnSpPr>
        <p:spPr>
          <a:xfrm>
            <a:off x="6477955" y="3196840"/>
            <a:ext cx="1827428" cy="0"/>
          </a:xfrm>
          <a:prstGeom prst="straightConnector1">
            <a:avLst/>
          </a:prstGeom>
          <a:noFill/>
          <a:ln w="19050">
            <a:solidFill>
              <a:schemeClr val="bg1"/>
            </a:solidFill>
            <a:headEnd type="oval" w="med" len="med"/>
            <a:tailEnd type="oval" w="med" len="med"/>
          </a:ln>
        </p:spPr>
      </p:cxnSp>
      <p:cxnSp>
        <p:nvCxnSpPr>
          <p:cNvPr id="128" name="直接箭头连接符 127"/>
          <p:cNvCxnSpPr/>
          <p:nvPr/>
        </p:nvCxnSpPr>
        <p:spPr>
          <a:xfrm>
            <a:off x="6488914" y="3678987"/>
            <a:ext cx="1827428" cy="5429"/>
          </a:xfrm>
          <a:prstGeom prst="straightConnector1">
            <a:avLst/>
          </a:prstGeom>
          <a:noFill/>
          <a:ln w="19050">
            <a:solidFill>
              <a:schemeClr val="bg1"/>
            </a:solidFill>
            <a:headEnd type="oval" w="med" len="med"/>
            <a:tailEnd type="oval" w="med" len="med"/>
          </a:ln>
        </p:spPr>
      </p:cxnSp>
      <p:sp>
        <p:nvSpPr>
          <p:cNvPr id="130" name="矩形 129"/>
          <p:cNvSpPr/>
          <p:nvPr/>
        </p:nvSpPr>
        <p:spPr>
          <a:xfrm>
            <a:off x="6311269" y="3253248"/>
            <a:ext cx="2152511" cy="369332"/>
          </a:xfrm>
          <a:prstGeom prst="rect">
            <a:avLst/>
          </a:prstGeom>
        </p:spPr>
        <p:txBody>
          <a:bodyPr wrap="square">
            <a:spAutoFit/>
          </a:bodyPr>
          <a:lstStyle/>
          <a:p>
            <a:pPr algn="ctr"/>
            <a:r>
              <a:rPr lang="zh-CN" altLang="zh-CN" sz="1800" b="1" dirty="0">
                <a:solidFill>
                  <a:srgbClr val="FF0000"/>
                </a:solidFill>
                <a:effectLst/>
                <a:latin typeface="Segoe UI" panose="020B0502040204020203" pitchFamily="34" charset="0"/>
                <a:ea typeface="等线" panose="02010600030101010101" pitchFamily="2" charset="-122"/>
                <a:cs typeface="Segoe UI" panose="020B0502040204020203" pitchFamily="34" charset="0"/>
              </a:rPr>
              <a:t>党和非党的关系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132" name="圆角矩形 131"/>
          <p:cNvSpPr/>
          <p:nvPr/>
        </p:nvSpPr>
        <p:spPr>
          <a:xfrm>
            <a:off x="8753494" y="2223703"/>
            <a:ext cx="2471091" cy="4153576"/>
          </a:xfrm>
          <a:prstGeom prst="roundRect">
            <a:avLst>
              <a:gd name="adj" fmla="val 3230"/>
            </a:avLst>
          </a:prstGeom>
          <a:solidFill>
            <a:srgbClr val="559DE2"/>
          </a:solidFill>
          <a:ln w="19050">
            <a:noFill/>
          </a:ln>
        </p:spPr>
        <p:txBody>
          <a:bodyPr rtlCol="0" anchor="ctr"/>
          <a:lstStyle/>
          <a:p>
            <a:pPr algn="ctr"/>
            <a:endParaRPr lang="zh-CN" altLang="en-US" sz="2135">
              <a:solidFill>
                <a:schemeClr val="bg1"/>
              </a:solidFill>
              <a:latin typeface="华文细黑" panose="02010600040101010101" pitchFamily="2" charset="-122"/>
              <a:ea typeface="华文细黑" panose="02010600040101010101" pitchFamily="2" charset="-122"/>
            </a:endParaRPr>
          </a:p>
        </p:txBody>
      </p:sp>
      <p:cxnSp>
        <p:nvCxnSpPr>
          <p:cNvPr id="133" name="直接箭头连接符 132"/>
          <p:cNvCxnSpPr/>
          <p:nvPr/>
        </p:nvCxnSpPr>
        <p:spPr>
          <a:xfrm>
            <a:off x="9038239" y="3196840"/>
            <a:ext cx="1827428" cy="0"/>
          </a:xfrm>
          <a:prstGeom prst="straightConnector1">
            <a:avLst/>
          </a:prstGeom>
          <a:noFill/>
          <a:ln w="19050">
            <a:solidFill>
              <a:schemeClr val="bg1"/>
            </a:solidFill>
            <a:headEnd type="oval" w="med" len="med"/>
            <a:tailEnd type="oval" w="med" len="med"/>
          </a:ln>
        </p:spPr>
      </p:cxnSp>
      <p:cxnSp>
        <p:nvCxnSpPr>
          <p:cNvPr id="134" name="直接箭头连接符 133"/>
          <p:cNvCxnSpPr/>
          <p:nvPr/>
        </p:nvCxnSpPr>
        <p:spPr>
          <a:xfrm>
            <a:off x="9017146" y="3718379"/>
            <a:ext cx="1869613" cy="0"/>
          </a:xfrm>
          <a:prstGeom prst="straightConnector1">
            <a:avLst/>
          </a:prstGeom>
          <a:noFill/>
          <a:ln w="19050">
            <a:solidFill>
              <a:schemeClr val="bg1"/>
            </a:solidFill>
            <a:headEnd type="oval" w="med" len="med"/>
            <a:tailEnd type="oval" w="med" len="med"/>
          </a:ln>
        </p:spPr>
      </p:cxnSp>
      <p:sp>
        <p:nvSpPr>
          <p:cNvPr id="135" name="矩形 134"/>
          <p:cNvSpPr/>
          <p:nvPr/>
        </p:nvSpPr>
        <p:spPr>
          <a:xfrm>
            <a:off x="9001618" y="3772383"/>
            <a:ext cx="1942851" cy="1754326"/>
          </a:xfrm>
          <a:prstGeom prst="rect">
            <a:avLst/>
          </a:prstGeom>
        </p:spPr>
        <p:txBody>
          <a:bodyPr wrap="square">
            <a:spAutoFit/>
          </a:bodyPr>
          <a:lstStyle/>
          <a:p>
            <a:pPr algn="just"/>
            <a:r>
              <a:rPr lang="zh-CN" altLang="zh-CN" dirty="0">
                <a:solidFill>
                  <a:schemeClr val="bg1"/>
                </a:solidFill>
                <a:latin typeface="Segoe UI" panose="020B0502040204020203" pitchFamily="34" charset="0"/>
                <a:ea typeface="等线" panose="02010600030101010101" pitchFamily="2" charset="-122"/>
                <a:cs typeface="Segoe UI" panose="020B0502040204020203" pitchFamily="34" charset="0"/>
              </a:rPr>
              <a:t>反革命已经大为减少，但仍然存在。对反革命分子要采取</a:t>
            </a:r>
            <a:r>
              <a:rPr lang="en-US" altLang="zh-CN" dirty="0">
                <a:solidFill>
                  <a:schemeClr val="bg1"/>
                </a:solidFill>
                <a:latin typeface="Segoe UI" panose="020B0502040204020203" pitchFamily="34" charset="0"/>
                <a:ea typeface="等线" panose="02010600030101010101" pitchFamily="2" charset="-122"/>
                <a:cs typeface="Segoe UI" panose="020B0502040204020203" pitchFamily="34" charset="0"/>
              </a:rPr>
              <a:t>“</a:t>
            </a:r>
            <a:r>
              <a:rPr lang="zh-CN" altLang="zh-CN" dirty="0">
                <a:solidFill>
                  <a:srgbClr val="FF0000"/>
                </a:solidFill>
                <a:latin typeface="Segoe UI" panose="020B0502040204020203" pitchFamily="34" charset="0"/>
                <a:ea typeface="等线" panose="02010600030101010101" pitchFamily="2" charset="-122"/>
                <a:cs typeface="Segoe UI" panose="020B0502040204020203" pitchFamily="34" charset="0"/>
              </a:rPr>
              <a:t>镇压与宽大相结合</a:t>
            </a:r>
            <a:r>
              <a:rPr lang="en-US" altLang="zh-CN" dirty="0">
                <a:solidFill>
                  <a:schemeClr val="bg1"/>
                </a:solidFill>
                <a:latin typeface="Segoe UI" panose="020B0502040204020203" pitchFamily="34" charset="0"/>
                <a:ea typeface="等线" panose="02010600030101010101" pitchFamily="2" charset="-122"/>
                <a:cs typeface="Segoe UI" panose="020B0502040204020203" pitchFamily="34" charset="0"/>
              </a:rPr>
              <a:t>”</a:t>
            </a:r>
            <a:r>
              <a:rPr lang="zh-CN" altLang="zh-CN" dirty="0">
                <a:solidFill>
                  <a:schemeClr val="bg1"/>
                </a:solidFill>
                <a:latin typeface="Segoe UI" panose="020B0502040204020203" pitchFamily="34" charset="0"/>
                <a:ea typeface="等线" panose="02010600030101010101" pitchFamily="2" charset="-122"/>
                <a:cs typeface="Segoe UI" panose="020B0502040204020203" pitchFamily="34" charset="0"/>
              </a:rPr>
              <a:t>的政策。</a:t>
            </a:r>
            <a:endParaRPr lang="zh-CN" altLang="zh-CN" dirty="0">
              <a:solidFill>
                <a:schemeClr val="bg1"/>
              </a:solidFill>
              <a:latin typeface="Segoe UI" panose="020B0502040204020203" pitchFamily="34" charset="0"/>
              <a:ea typeface="等线" panose="02010600030101010101" pitchFamily="2" charset="-122"/>
              <a:cs typeface="Segoe UI" panose="020B0502040204020203" pitchFamily="34" charset="0"/>
            </a:endParaRPr>
          </a:p>
        </p:txBody>
      </p:sp>
      <p:sp>
        <p:nvSpPr>
          <p:cNvPr id="136" name="矩形 135"/>
          <p:cNvSpPr/>
          <p:nvPr/>
        </p:nvSpPr>
        <p:spPr>
          <a:xfrm>
            <a:off x="8845065" y="3249481"/>
            <a:ext cx="2255959" cy="369332"/>
          </a:xfrm>
          <a:prstGeom prst="rect">
            <a:avLst/>
          </a:prstGeom>
        </p:spPr>
        <p:txBody>
          <a:bodyPr wrap="square">
            <a:spAutoFit/>
          </a:bodyPr>
          <a:lstStyle/>
          <a:p>
            <a:pPr algn="ctr"/>
            <a:r>
              <a:rPr lang="zh-CN" altLang="zh-CN" sz="1800" b="1"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革命和反革命的关系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3" name="椭圆 2"/>
          <p:cNvSpPr/>
          <p:nvPr/>
        </p:nvSpPr>
        <p:spPr>
          <a:xfrm>
            <a:off x="1722500" y="1700808"/>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31" name="椭圆 30"/>
          <p:cNvSpPr/>
          <p:nvPr/>
        </p:nvSpPr>
        <p:spPr>
          <a:xfrm>
            <a:off x="4282786" y="1700808"/>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32" name="椭圆 31"/>
          <p:cNvSpPr/>
          <p:nvPr/>
        </p:nvSpPr>
        <p:spPr>
          <a:xfrm>
            <a:off x="6843069" y="1700808"/>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33" name="椭圆 32"/>
          <p:cNvSpPr/>
          <p:nvPr/>
        </p:nvSpPr>
        <p:spPr>
          <a:xfrm>
            <a:off x="9403354" y="1700808"/>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28" name="矩形 27"/>
          <p:cNvSpPr/>
          <p:nvPr/>
        </p:nvSpPr>
        <p:spPr>
          <a:xfrm>
            <a:off x="1935611"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05</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4" name="矩形 33"/>
          <p:cNvSpPr/>
          <p:nvPr/>
        </p:nvSpPr>
        <p:spPr>
          <a:xfrm>
            <a:off x="4499179"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06</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5" name="矩形 34"/>
          <p:cNvSpPr/>
          <p:nvPr/>
        </p:nvSpPr>
        <p:spPr>
          <a:xfrm>
            <a:off x="7082669"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07</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6" name="矩形 35"/>
          <p:cNvSpPr/>
          <p:nvPr/>
        </p:nvSpPr>
        <p:spPr>
          <a:xfrm>
            <a:off x="9618298" y="1931316"/>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08</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8" name="文本框 37"/>
          <p:cNvSpPr txBox="1"/>
          <p:nvPr/>
        </p:nvSpPr>
        <p:spPr>
          <a:xfrm>
            <a:off x="0" y="330835"/>
            <a:ext cx="2866030" cy="661848"/>
          </a:xfrm>
          <a:prstGeom prst="rect">
            <a:avLst/>
          </a:prstGeom>
          <a:noFill/>
        </p:spPr>
        <p:txBody>
          <a:bodyPr wrap="square" rtlCol="0">
            <a:spAutoFit/>
          </a:bodyPr>
          <a:lstStyle/>
          <a:p>
            <a:pPr algn="ctr">
              <a:lnSpc>
                <a:spcPct val="150000"/>
              </a:lnSpc>
            </a:pPr>
            <a:r>
              <a:rPr lang="zh-CN" altLang="en-US" sz="2800" b="1" dirty="0">
                <a:solidFill>
                  <a:srgbClr val="404040"/>
                </a:solidFill>
                <a:latin typeface="Arial" panose="020B0604020202020204" pitchFamily="34" charset="0"/>
                <a:ea typeface="微软雅黑" panose="020B0503020204020204" pitchFamily="34" charset="-122"/>
              </a:rPr>
              <a:t>十大关系详解</a:t>
            </a:r>
            <a:endParaRPr lang="zh-CN" altLang="en-US" sz="2800" b="1" dirty="0">
              <a:solidFill>
                <a:srgbClr val="404040"/>
              </a:solidFill>
              <a:latin typeface="Arial" panose="020B0604020202020204" pitchFamily="34" charset="0"/>
              <a:ea typeface="微软雅黑" panose="020B0503020204020204" pitchFamily="34" charset="-122"/>
            </a:endParaRPr>
          </a:p>
        </p:txBody>
      </p:sp>
      <p:pic>
        <p:nvPicPr>
          <p:cNvPr id="8" name="图片 7" descr="校徽校名蓝色"/>
          <p:cNvPicPr>
            <a:picLocks noChangeAspect="1"/>
          </p:cNvPicPr>
          <p:nvPr/>
        </p:nvPicPr>
        <p:blipFill>
          <a:blip r:embed="rId1">
            <a:alphaModFix amt="22000"/>
          </a:blip>
          <a:stretch>
            <a:fillRect/>
          </a:stretch>
        </p:blipFill>
        <p:spPr>
          <a:xfrm>
            <a:off x="8655685" y="330835"/>
            <a:ext cx="3122295" cy="765810"/>
          </a:xfrm>
          <a:prstGeom prst="rect">
            <a:avLst/>
          </a:prstGeom>
        </p:spPr>
      </p:pic>
      <p:sp>
        <p:nvSpPr>
          <p:cNvPr id="4" name="任意多边形 31"/>
          <p:cNvSpPr/>
          <p:nvPr/>
        </p:nvSpPr>
        <p:spPr>
          <a:xfrm>
            <a:off x="0"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ea"/>
              <a:sym typeface="+mn-lt"/>
            </a:endParaRPr>
          </a:p>
        </p:txBody>
      </p:sp>
      <p:sp>
        <p:nvSpPr>
          <p:cNvPr id="5" name="任意多边形 32"/>
          <p:cNvSpPr/>
          <p:nvPr/>
        </p:nvSpPr>
        <p:spPr>
          <a:xfrm flipH="1">
            <a:off x="11345863"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ea"/>
              <a:sym typeface="+mn-lt"/>
            </a:endParaRPr>
          </a:p>
        </p:txBody>
      </p:sp>
      <p:sp>
        <p:nvSpPr>
          <p:cNvPr id="6" name="任意多边形 10"/>
          <p:cNvSpPr/>
          <p:nvPr/>
        </p:nvSpPr>
        <p:spPr>
          <a:xfrm rot="5400000">
            <a:off x="1626750" y="-1700292"/>
            <a:ext cx="914400" cy="4933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pic>
        <p:nvPicPr>
          <p:cNvPr id="7" name="Picture 13" descr="D:\高校PPT模板\4西安交通大学PPT模板\校徽校名\校徽白色亮.png校徽白色亮"/>
          <p:cNvPicPr>
            <a:picLocks noChangeAspect="1"/>
          </p:cNvPicPr>
          <p:nvPr/>
        </p:nvPicPr>
        <p:blipFill>
          <a:blip r:embed="rId2"/>
          <a:srcRect/>
          <a:stretch>
            <a:fillRect/>
          </a:stretch>
        </p:blipFill>
        <p:spPr>
          <a:xfrm>
            <a:off x="430007" y="336535"/>
            <a:ext cx="895350" cy="876300"/>
          </a:xfrm>
          <a:prstGeom prst="rect">
            <a:avLst/>
          </a:prstGeom>
          <a:noFill/>
          <a:ln w="9525">
            <a:noFill/>
          </a:ln>
        </p:spPr>
      </p:pic>
      <p:sp>
        <p:nvSpPr>
          <p:cNvPr id="9" name="文本框 8"/>
          <p:cNvSpPr txBox="1"/>
          <p:nvPr/>
        </p:nvSpPr>
        <p:spPr>
          <a:xfrm>
            <a:off x="1284149" y="441064"/>
            <a:ext cx="3266776" cy="923330"/>
          </a:xfrm>
          <a:prstGeom prst="rect">
            <a:avLst/>
          </a:prstGeom>
          <a:noFill/>
        </p:spPr>
        <p:txBody>
          <a:bodyPr wrap="square" rtlCol="0">
            <a:spAutoFit/>
          </a:bodyPr>
          <a:lstStyle/>
          <a:p>
            <a:r>
              <a:rPr lang="zh-CN" altLang="en-US" sz="3600" b="1" dirty="0">
                <a:solidFill>
                  <a:schemeClr val="bg1">
                    <a:lumMod val="95000"/>
                  </a:schemeClr>
                </a:solidFill>
                <a:latin typeface="Arial" panose="020B0604020202020204" pitchFamily="34" charset="0"/>
                <a:ea typeface="微软雅黑" panose="020B0503020204020204" pitchFamily="34" charset="-122"/>
              </a:rPr>
              <a:t>十大关系概述</a:t>
            </a:r>
            <a:endParaRPr lang="zh-CN" altLang="en-US" sz="3600" b="1" dirty="0">
              <a:solidFill>
                <a:schemeClr val="bg1">
                  <a:lumMod val="95000"/>
                </a:schemeClr>
              </a:solidFill>
              <a:latin typeface="Arial" panose="020B0604020202020204" pitchFamily="34" charset="0"/>
              <a:ea typeface="微软雅黑" panose="020B0503020204020204" pitchFamily="34" charset="-122"/>
            </a:endParaRPr>
          </a:p>
          <a:p>
            <a:endParaRPr lang="zh-CN" altLang="en-US" dirty="0"/>
          </a:p>
        </p:txBody>
      </p:sp>
      <p:sp>
        <p:nvSpPr>
          <p:cNvPr id="10" name="文本框 9"/>
          <p:cNvSpPr txBox="1"/>
          <p:nvPr/>
        </p:nvSpPr>
        <p:spPr>
          <a:xfrm>
            <a:off x="6468323" y="3789449"/>
            <a:ext cx="1942851" cy="2031325"/>
          </a:xfrm>
          <a:prstGeom prst="rect">
            <a:avLst/>
          </a:prstGeom>
          <a:noFill/>
        </p:spPr>
        <p:txBody>
          <a:bodyPr wrap="square" rtlCol="0">
            <a:spAutoFit/>
          </a:bodyPr>
          <a:lstStyle/>
          <a:p>
            <a:r>
              <a:rPr lang="zh-CN" altLang="en-US" dirty="0">
                <a:solidFill>
                  <a:schemeClr val="bg1"/>
                </a:solidFill>
                <a:latin typeface="Segoe UI" panose="020B0502040204020203" pitchFamily="34" charset="0"/>
                <a:ea typeface="等线" panose="02010600030101010101" pitchFamily="2" charset="-122"/>
                <a:cs typeface="Segoe UI" panose="020B0502040204020203" pitchFamily="34" charset="0"/>
              </a:rPr>
              <a:t>应当有意识的保留民主党派，</a:t>
            </a:r>
            <a:r>
              <a:rPr lang="zh-CN" altLang="en-US" dirty="0">
                <a:solidFill>
                  <a:srgbClr val="FF0000"/>
                </a:solidFill>
                <a:latin typeface="Segoe UI" panose="020B0502040204020203" pitchFamily="34" charset="0"/>
                <a:ea typeface="等线" panose="02010600030101010101" pitchFamily="2" charset="-122"/>
                <a:cs typeface="Segoe UI" panose="020B0502040204020203" pitchFamily="34" charset="0"/>
              </a:rPr>
              <a:t>长期共存，相互监督</a:t>
            </a:r>
            <a:r>
              <a:rPr lang="zh-CN" altLang="en-US" dirty="0">
                <a:solidFill>
                  <a:schemeClr val="bg1"/>
                </a:solidFill>
                <a:latin typeface="Segoe UI" panose="020B0502040204020203" pitchFamily="34" charset="0"/>
                <a:ea typeface="等线" panose="02010600030101010101" pitchFamily="2" charset="-122"/>
                <a:cs typeface="Segoe UI" panose="020B0502040204020203" pitchFamily="34" charset="0"/>
              </a:rPr>
              <a:t>。同时反对官僚主义，反对机构庞大，精简党政机构</a:t>
            </a:r>
            <a:r>
              <a:rPr lang="zh-CN" altLang="zh-CN" dirty="0">
                <a:solidFill>
                  <a:schemeClr val="bg1"/>
                </a:solidFill>
                <a:latin typeface="Segoe UI" panose="020B0502040204020203" pitchFamily="34" charset="0"/>
                <a:ea typeface="等线" panose="02010600030101010101" pitchFamily="2" charset="-122"/>
                <a:cs typeface="Segoe UI" panose="020B0502040204020203" pitchFamily="34" charset="0"/>
              </a:rPr>
              <a:t>。</a:t>
            </a:r>
            <a:endParaRPr lang="zh-CN" altLang="en-US" dirty="0">
              <a:solidFill>
                <a:schemeClr val="bg1"/>
              </a:solidFill>
              <a:latin typeface="Segoe UI" panose="020B0502040204020203" pitchFamily="34" charset="0"/>
              <a:ea typeface="等线" panose="02010600030101010101" pitchFamily="2" charset="-122"/>
              <a:cs typeface="Segoe UI" panose="020B05020402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554" name="直接箭头连接符 23553"/>
          <p:cNvCxnSpPr/>
          <p:nvPr/>
        </p:nvCxnSpPr>
        <p:spPr>
          <a:xfrm>
            <a:off x="1357387" y="3196840"/>
            <a:ext cx="1827428" cy="0"/>
          </a:xfrm>
          <a:prstGeom prst="straightConnector1">
            <a:avLst/>
          </a:prstGeom>
          <a:noFill/>
          <a:ln w="19050">
            <a:solidFill>
              <a:schemeClr val="bg1"/>
            </a:solidFill>
            <a:headEnd type="oval" w="med" len="med"/>
            <a:tailEnd type="oval" w="med" len="med"/>
          </a:ln>
        </p:spPr>
      </p:cxnSp>
      <p:cxnSp>
        <p:nvCxnSpPr>
          <p:cNvPr id="103" name="直接箭头连接符 102"/>
          <p:cNvCxnSpPr/>
          <p:nvPr/>
        </p:nvCxnSpPr>
        <p:spPr>
          <a:xfrm>
            <a:off x="1325357" y="3919246"/>
            <a:ext cx="1859458" cy="0"/>
          </a:xfrm>
          <a:prstGeom prst="straightConnector1">
            <a:avLst/>
          </a:prstGeom>
          <a:noFill/>
          <a:ln w="19050">
            <a:solidFill>
              <a:schemeClr val="bg1"/>
            </a:solidFill>
            <a:headEnd type="oval" w="med" len="med"/>
            <a:tailEnd type="oval" w="med" len="med"/>
          </a:ln>
        </p:spPr>
      </p:cxnSp>
      <p:sp>
        <p:nvSpPr>
          <p:cNvPr id="104" name="矩形 103"/>
          <p:cNvSpPr/>
          <p:nvPr/>
        </p:nvSpPr>
        <p:spPr>
          <a:xfrm>
            <a:off x="1179319" y="4056149"/>
            <a:ext cx="2088889" cy="2031325"/>
          </a:xfrm>
          <a:prstGeom prst="rect">
            <a:avLst/>
          </a:prstGeom>
        </p:spPr>
        <p:txBody>
          <a:bodyPr wrap="square">
            <a:spAutoFit/>
          </a:bodyPr>
          <a:lstStyle/>
          <a:p>
            <a:r>
              <a:rPr lang="zh-CN" altLang="zh-CN" sz="18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这关系到我国的发展方向和国民经济的基本结构。重工业是国民经济的主导，但轻工业和农业同样重要，三者要协调发展。</a:t>
            </a:r>
            <a:endParaRPr lang="zh-CN" altLang="en-US" sz="1600" dirty="0">
              <a:solidFill>
                <a:schemeClr val="bg1"/>
              </a:solidFill>
              <a:latin typeface="华文细黑" panose="02010600040101010101" pitchFamily="2" charset="-122"/>
              <a:ea typeface="华文细黑" panose="02010600040101010101" pitchFamily="2" charset="-122"/>
            </a:endParaRPr>
          </a:p>
        </p:txBody>
      </p:sp>
      <p:sp>
        <p:nvSpPr>
          <p:cNvPr id="105" name="矩形 104"/>
          <p:cNvSpPr/>
          <p:nvPr/>
        </p:nvSpPr>
        <p:spPr>
          <a:xfrm>
            <a:off x="1179319" y="3219976"/>
            <a:ext cx="2152511" cy="646331"/>
          </a:xfrm>
          <a:prstGeom prst="rect">
            <a:avLst/>
          </a:prstGeom>
        </p:spPr>
        <p:txBody>
          <a:bodyPr wrap="square">
            <a:spAutoFit/>
          </a:bodyPr>
          <a:lstStyle/>
          <a:p>
            <a:pPr algn="ctr"/>
            <a:r>
              <a:rPr lang="zh-CN" altLang="zh-CN" sz="1800" b="1"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重工业和轻工业、农业的关系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113" name="圆角矩形 112"/>
          <p:cNvSpPr/>
          <p:nvPr/>
        </p:nvSpPr>
        <p:spPr>
          <a:xfrm>
            <a:off x="2678304" y="2292080"/>
            <a:ext cx="2292654" cy="4153576"/>
          </a:xfrm>
          <a:prstGeom prst="roundRect">
            <a:avLst>
              <a:gd name="adj" fmla="val 3230"/>
            </a:avLst>
          </a:prstGeom>
          <a:solidFill>
            <a:srgbClr val="559DE2"/>
          </a:solidFill>
          <a:ln w="19050">
            <a:noFill/>
          </a:ln>
        </p:spPr>
        <p:txBody>
          <a:bodyPr rtlCol="0" anchor="ctr"/>
          <a:lstStyle/>
          <a:p>
            <a:pPr algn="ctr"/>
            <a:endParaRPr lang="zh-CN" altLang="en-US" sz="2135">
              <a:solidFill>
                <a:schemeClr val="bg1"/>
              </a:solidFill>
              <a:latin typeface="华文细黑" panose="02010600040101010101" pitchFamily="2" charset="-122"/>
              <a:ea typeface="华文细黑" panose="02010600040101010101" pitchFamily="2" charset="-122"/>
            </a:endParaRPr>
          </a:p>
        </p:txBody>
      </p:sp>
      <p:cxnSp>
        <p:nvCxnSpPr>
          <p:cNvPr id="114" name="直接箭头连接符 113"/>
          <p:cNvCxnSpPr/>
          <p:nvPr/>
        </p:nvCxnSpPr>
        <p:spPr>
          <a:xfrm>
            <a:off x="2938447" y="3067429"/>
            <a:ext cx="1827428" cy="0"/>
          </a:xfrm>
          <a:prstGeom prst="straightConnector1">
            <a:avLst/>
          </a:prstGeom>
          <a:noFill/>
          <a:ln w="19050">
            <a:solidFill>
              <a:schemeClr val="bg1"/>
            </a:solidFill>
            <a:headEnd type="oval" w="med" len="med"/>
            <a:tailEnd type="oval" w="med" len="med"/>
          </a:ln>
        </p:spPr>
      </p:cxnSp>
      <p:cxnSp>
        <p:nvCxnSpPr>
          <p:cNvPr id="115" name="直接箭头连接符 114"/>
          <p:cNvCxnSpPr/>
          <p:nvPr/>
        </p:nvCxnSpPr>
        <p:spPr>
          <a:xfrm>
            <a:off x="2929531" y="3482312"/>
            <a:ext cx="1794312" cy="21401"/>
          </a:xfrm>
          <a:prstGeom prst="straightConnector1">
            <a:avLst/>
          </a:prstGeom>
          <a:noFill/>
          <a:ln w="19050">
            <a:solidFill>
              <a:schemeClr val="bg1"/>
            </a:solidFill>
            <a:headEnd type="oval" w="med" len="med"/>
            <a:tailEnd type="oval" w="med" len="med"/>
          </a:ln>
        </p:spPr>
      </p:cxnSp>
      <p:sp>
        <p:nvSpPr>
          <p:cNvPr id="116" name="矩形 115"/>
          <p:cNvSpPr/>
          <p:nvPr/>
        </p:nvSpPr>
        <p:spPr>
          <a:xfrm>
            <a:off x="2898833" y="3663263"/>
            <a:ext cx="1942851" cy="2031325"/>
          </a:xfrm>
          <a:prstGeom prst="rect">
            <a:avLst/>
          </a:prstGeom>
        </p:spPr>
        <p:txBody>
          <a:bodyPr wrap="square">
            <a:spAutoFit/>
          </a:bodyPr>
          <a:lstStyle/>
          <a:p>
            <a:r>
              <a:rPr lang="zh-CN" altLang="en-US" sz="1800" kern="100" dirty="0">
                <a:solidFill>
                  <a:srgbClr val="FF0000"/>
                </a:solidFill>
                <a:effectLst/>
                <a:latin typeface="Segoe UI" panose="020B0502040204020203" pitchFamily="34" charset="0"/>
                <a:ea typeface="等线" panose="02010600030101010101" pitchFamily="2" charset="-122"/>
                <a:cs typeface="Segoe UI" panose="020B0502040204020203" pitchFamily="34" charset="0"/>
              </a:rPr>
              <a:t>分清犯错误和反革命</a:t>
            </a:r>
            <a:r>
              <a:rPr lang="zh-CN" altLang="en-US" kern="100" dirty="0">
                <a:solidFill>
                  <a:srgbClr val="FF0000"/>
                </a:solidFill>
                <a:latin typeface="Segoe UI" panose="020B0502040204020203" pitchFamily="34" charset="0"/>
                <a:ea typeface="等线" panose="02010600030101010101" pitchFamily="2" charset="-122"/>
                <a:cs typeface="Segoe UI" panose="020B0502040204020203" pitchFamily="34" charset="0"/>
              </a:rPr>
              <a:t>。</a:t>
            </a:r>
            <a:r>
              <a:rPr lang="zh-CN" altLang="zh-CN" sz="1800" kern="1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党内党外都要分清是非。对犯了错误的同志，要采取</a:t>
            </a:r>
            <a:r>
              <a:rPr lang="en-US" altLang="zh-CN" sz="1800" kern="100" dirty="0">
                <a:solidFill>
                  <a:schemeClr val="bg1"/>
                </a:solidFill>
                <a:effectLst/>
                <a:latin typeface="Segoe UI" panose="020B0502040204020203" pitchFamily="34" charset="0"/>
                <a:ea typeface="等线" panose="02010600030101010101" pitchFamily="2" charset="-122"/>
                <a:cs typeface="Times New Roman" panose="02020603050405020304" pitchFamily="18" charset="0"/>
              </a:rPr>
              <a:t>“</a:t>
            </a:r>
            <a:r>
              <a:rPr lang="zh-CN" altLang="zh-CN" sz="1800" kern="1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惩前毖后，治病救人</a:t>
            </a:r>
            <a:r>
              <a:rPr lang="en-US" altLang="zh-CN" sz="1800" kern="100" dirty="0">
                <a:solidFill>
                  <a:schemeClr val="bg1"/>
                </a:solidFill>
                <a:effectLst/>
                <a:latin typeface="Segoe UI" panose="020B0502040204020203" pitchFamily="34" charset="0"/>
                <a:ea typeface="等线" panose="02010600030101010101" pitchFamily="2" charset="-122"/>
                <a:cs typeface="Times New Roman" panose="02020603050405020304" pitchFamily="18" charset="0"/>
              </a:rPr>
              <a:t>”</a:t>
            </a:r>
            <a:r>
              <a:rPr lang="zh-CN" altLang="zh-CN" sz="1800" kern="1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的方针</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17" name="矩形 116"/>
          <p:cNvSpPr/>
          <p:nvPr/>
        </p:nvSpPr>
        <p:spPr>
          <a:xfrm>
            <a:off x="2702293" y="3104089"/>
            <a:ext cx="2152511" cy="369332"/>
          </a:xfrm>
          <a:prstGeom prst="rect">
            <a:avLst/>
          </a:prstGeom>
        </p:spPr>
        <p:txBody>
          <a:bodyPr wrap="square">
            <a:spAutoFit/>
          </a:bodyPr>
          <a:lstStyle/>
          <a:p>
            <a:pPr algn="ctr"/>
            <a:r>
              <a:rPr lang="zh-CN" altLang="zh-CN" sz="1800" b="1"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是非关系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126" name="圆角矩形 125"/>
          <p:cNvSpPr/>
          <p:nvPr/>
        </p:nvSpPr>
        <p:spPr>
          <a:xfrm>
            <a:off x="7174712" y="2292080"/>
            <a:ext cx="2337396" cy="4153576"/>
          </a:xfrm>
          <a:prstGeom prst="roundRect">
            <a:avLst>
              <a:gd name="adj" fmla="val 3230"/>
            </a:avLst>
          </a:prstGeom>
          <a:solidFill>
            <a:srgbClr val="559DE2"/>
          </a:solidFill>
          <a:ln w="19050">
            <a:noFill/>
          </a:ln>
        </p:spPr>
        <p:txBody>
          <a:bodyPr rtlCol="0" anchor="ctr"/>
          <a:lstStyle/>
          <a:p>
            <a:pPr algn="ctr"/>
            <a:endParaRPr lang="zh-CN" altLang="en-US" sz="2135">
              <a:solidFill>
                <a:schemeClr val="bg1"/>
              </a:solidFill>
              <a:latin typeface="华文细黑" panose="02010600040101010101" pitchFamily="2" charset="-122"/>
              <a:ea typeface="华文细黑" panose="02010600040101010101" pitchFamily="2" charset="-122"/>
            </a:endParaRPr>
          </a:p>
        </p:txBody>
      </p:sp>
      <p:cxnSp>
        <p:nvCxnSpPr>
          <p:cNvPr id="127" name="直接箭头连接符 126"/>
          <p:cNvCxnSpPr/>
          <p:nvPr/>
        </p:nvCxnSpPr>
        <p:spPr>
          <a:xfrm>
            <a:off x="7451326" y="3087117"/>
            <a:ext cx="1771565" cy="23136"/>
          </a:xfrm>
          <a:prstGeom prst="straightConnector1">
            <a:avLst/>
          </a:prstGeom>
          <a:noFill/>
          <a:ln w="19050">
            <a:solidFill>
              <a:schemeClr val="bg1"/>
            </a:solidFill>
            <a:headEnd type="oval" w="med" len="med"/>
            <a:tailEnd type="oval" w="med" len="med"/>
          </a:ln>
        </p:spPr>
      </p:cxnSp>
      <p:cxnSp>
        <p:nvCxnSpPr>
          <p:cNvPr id="128" name="直接箭头连接符 127"/>
          <p:cNvCxnSpPr/>
          <p:nvPr/>
        </p:nvCxnSpPr>
        <p:spPr>
          <a:xfrm>
            <a:off x="7441467" y="3491204"/>
            <a:ext cx="1843594" cy="25018"/>
          </a:xfrm>
          <a:prstGeom prst="straightConnector1">
            <a:avLst/>
          </a:prstGeom>
          <a:noFill/>
          <a:ln w="19050">
            <a:solidFill>
              <a:schemeClr val="bg1"/>
            </a:solidFill>
            <a:headEnd type="oval" w="med" len="med"/>
            <a:tailEnd type="oval" w="med" len="med"/>
          </a:ln>
        </p:spPr>
      </p:cxnSp>
      <p:sp>
        <p:nvSpPr>
          <p:cNvPr id="129" name="矩形 128"/>
          <p:cNvSpPr/>
          <p:nvPr/>
        </p:nvSpPr>
        <p:spPr>
          <a:xfrm>
            <a:off x="7391838" y="3664843"/>
            <a:ext cx="1942851" cy="2862322"/>
          </a:xfrm>
          <a:prstGeom prst="rect">
            <a:avLst/>
          </a:prstGeom>
        </p:spPr>
        <p:txBody>
          <a:bodyPr wrap="square">
            <a:spAutoFit/>
          </a:bodyPr>
          <a:lstStyle/>
          <a:p>
            <a:pPr algn="just"/>
            <a:r>
              <a:rPr lang="zh-CN" altLang="zh-CN" sz="1800" kern="1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要学习外国的先进经验和科学知识，反对盲目排外</a:t>
            </a:r>
            <a:r>
              <a:rPr lang="zh-CN" altLang="en-US" sz="1800" kern="1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。同时，</a:t>
            </a:r>
            <a:r>
              <a:rPr lang="zh-CN" altLang="zh-CN" sz="1800" kern="100" dirty="0">
                <a:solidFill>
                  <a:schemeClr val="bg1"/>
                </a:solidFill>
                <a:effectLst/>
                <a:latin typeface="Segoe UI" panose="020B0502040204020203" pitchFamily="34" charset="0"/>
                <a:ea typeface="等线" panose="02010600030101010101" pitchFamily="2" charset="-122"/>
                <a:cs typeface="Segoe UI" panose="020B0502040204020203" pitchFamily="34" charset="0"/>
              </a:rPr>
              <a:t>我们的社会主义建设必须以自己的实践为出发点，</a:t>
            </a:r>
            <a:r>
              <a:rPr lang="zh-CN" altLang="zh-CN" sz="1800" kern="100" dirty="0">
                <a:solidFill>
                  <a:srgbClr val="FF0000"/>
                </a:solidFill>
                <a:effectLst/>
                <a:latin typeface="Segoe UI" panose="020B0502040204020203" pitchFamily="34" charset="0"/>
                <a:ea typeface="等线" panose="02010600030101010101" pitchFamily="2" charset="-122"/>
                <a:cs typeface="Segoe UI" panose="020B0502040204020203" pitchFamily="34" charset="0"/>
              </a:rPr>
              <a:t>不能盲目照搬外国的经验。</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solidFill>
                  <a:srgbClr val="0F0F0F"/>
                </a:solidFill>
                <a:effectLst/>
                <a:latin typeface="Segoe UI" panose="020B0502040204020203" pitchFamily="34" charset="0"/>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30" name="矩形 129"/>
          <p:cNvSpPr/>
          <p:nvPr/>
        </p:nvSpPr>
        <p:spPr>
          <a:xfrm>
            <a:off x="7215663" y="3107547"/>
            <a:ext cx="2152511" cy="369332"/>
          </a:xfrm>
          <a:prstGeom prst="rect">
            <a:avLst/>
          </a:prstGeom>
        </p:spPr>
        <p:txBody>
          <a:bodyPr wrap="square">
            <a:spAutoFit/>
          </a:bodyPr>
          <a:lstStyle/>
          <a:p>
            <a:pPr algn="ctr"/>
            <a:r>
              <a:rPr lang="zh-CN" altLang="zh-CN" sz="1800" b="1" dirty="0">
                <a:solidFill>
                  <a:srgbClr val="FF0000"/>
                </a:solidFill>
                <a:effectLst/>
                <a:latin typeface="Segoe UI" panose="020B0502040204020203" pitchFamily="34" charset="0"/>
                <a:ea typeface="等线" panose="02010600030101010101" pitchFamily="2" charset="-122"/>
                <a:cs typeface="Segoe UI" panose="020B0502040204020203" pitchFamily="34" charset="0"/>
              </a:rPr>
              <a:t>中国和外国的关系</a:t>
            </a:r>
            <a:endParaRPr lang="zh-CN" altLang="en-US" sz="2135" dirty="0">
              <a:solidFill>
                <a:schemeClr val="bg1"/>
              </a:solidFill>
              <a:latin typeface="华文细黑" panose="02010600040101010101" pitchFamily="2" charset="-122"/>
              <a:ea typeface="华文细黑" panose="02010600040101010101" pitchFamily="2" charset="-122"/>
            </a:endParaRPr>
          </a:p>
        </p:txBody>
      </p:sp>
      <p:sp>
        <p:nvSpPr>
          <p:cNvPr id="31" name="椭圆 30"/>
          <p:cNvSpPr/>
          <p:nvPr/>
        </p:nvSpPr>
        <p:spPr>
          <a:xfrm>
            <a:off x="3319090" y="1757415"/>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32" name="椭圆 31"/>
          <p:cNvSpPr/>
          <p:nvPr/>
        </p:nvSpPr>
        <p:spPr>
          <a:xfrm>
            <a:off x="7804037" y="1715610"/>
            <a:ext cx="1066145" cy="1045797"/>
          </a:xfrm>
          <a:prstGeom prst="ellipse">
            <a:avLst/>
          </a:prstGeom>
          <a:solidFill>
            <a:srgbClr val="000000"/>
          </a:solidFill>
          <a:ln w="38100">
            <a:solidFill>
              <a:schemeClr val="bg1"/>
            </a:solidFill>
          </a:ln>
        </p:spPr>
        <p:txBody>
          <a:bodyPr vert="horz" wrap="square" lIns="121920" tIns="60960" rIns="121920" bIns="60960" numCol="1" anchor="t" anchorCtr="0" compatLnSpc="1"/>
          <a:lstStyle/>
          <a:p>
            <a:endParaRPr lang="zh-CN" altLang="en-US" sz="2135">
              <a:solidFill>
                <a:schemeClr val="bg1"/>
              </a:solidFill>
              <a:latin typeface="华文细黑" panose="02010600040101010101" pitchFamily="2" charset="-122"/>
              <a:ea typeface="华文细黑" panose="02010600040101010101" pitchFamily="2" charset="-122"/>
            </a:endParaRPr>
          </a:p>
        </p:txBody>
      </p:sp>
      <p:sp>
        <p:nvSpPr>
          <p:cNvPr id="34" name="矩形 33"/>
          <p:cNvSpPr/>
          <p:nvPr/>
        </p:nvSpPr>
        <p:spPr>
          <a:xfrm>
            <a:off x="3532202" y="1999693"/>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09</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5" name="矩形 34"/>
          <p:cNvSpPr/>
          <p:nvPr/>
        </p:nvSpPr>
        <p:spPr>
          <a:xfrm>
            <a:off x="8043305" y="1952422"/>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10</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8" name="文本框 37"/>
          <p:cNvSpPr txBox="1"/>
          <p:nvPr/>
        </p:nvSpPr>
        <p:spPr>
          <a:xfrm>
            <a:off x="0" y="330835"/>
            <a:ext cx="2866030" cy="661848"/>
          </a:xfrm>
          <a:prstGeom prst="rect">
            <a:avLst/>
          </a:prstGeom>
          <a:noFill/>
        </p:spPr>
        <p:txBody>
          <a:bodyPr wrap="square" rtlCol="0">
            <a:spAutoFit/>
          </a:bodyPr>
          <a:lstStyle/>
          <a:p>
            <a:pPr algn="ctr">
              <a:lnSpc>
                <a:spcPct val="150000"/>
              </a:lnSpc>
            </a:pPr>
            <a:r>
              <a:rPr lang="zh-CN" altLang="en-US" sz="2800" b="1" dirty="0">
                <a:solidFill>
                  <a:srgbClr val="404040"/>
                </a:solidFill>
                <a:latin typeface="Arial" panose="020B0604020202020204" pitchFamily="34" charset="0"/>
                <a:ea typeface="微软雅黑" panose="020B0503020204020204" pitchFamily="34" charset="-122"/>
              </a:rPr>
              <a:t>十大关系详解</a:t>
            </a:r>
            <a:endParaRPr lang="zh-CN" altLang="en-US" sz="2800" b="1" dirty="0">
              <a:solidFill>
                <a:srgbClr val="404040"/>
              </a:solidFill>
              <a:latin typeface="Arial" panose="020B0604020202020204" pitchFamily="34" charset="0"/>
              <a:ea typeface="微软雅黑" panose="020B0503020204020204" pitchFamily="34" charset="-122"/>
            </a:endParaRPr>
          </a:p>
        </p:txBody>
      </p:sp>
      <p:pic>
        <p:nvPicPr>
          <p:cNvPr id="8" name="图片 7" descr="校徽校名蓝色"/>
          <p:cNvPicPr>
            <a:picLocks noChangeAspect="1"/>
          </p:cNvPicPr>
          <p:nvPr/>
        </p:nvPicPr>
        <p:blipFill>
          <a:blip r:embed="rId1">
            <a:alphaModFix amt="22000"/>
          </a:blip>
          <a:stretch>
            <a:fillRect/>
          </a:stretch>
        </p:blipFill>
        <p:spPr>
          <a:xfrm>
            <a:off x="8655685" y="330835"/>
            <a:ext cx="3122295" cy="765810"/>
          </a:xfrm>
          <a:prstGeom prst="rect">
            <a:avLst/>
          </a:prstGeom>
        </p:spPr>
      </p:pic>
      <p:sp>
        <p:nvSpPr>
          <p:cNvPr id="4" name="任意多边形 31"/>
          <p:cNvSpPr/>
          <p:nvPr/>
        </p:nvSpPr>
        <p:spPr>
          <a:xfrm>
            <a:off x="0"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ea"/>
              <a:sym typeface="+mn-lt"/>
            </a:endParaRPr>
          </a:p>
        </p:txBody>
      </p:sp>
      <p:sp>
        <p:nvSpPr>
          <p:cNvPr id="5" name="任意多边形 32"/>
          <p:cNvSpPr/>
          <p:nvPr/>
        </p:nvSpPr>
        <p:spPr>
          <a:xfrm flipH="1">
            <a:off x="11345863" y="2736850"/>
            <a:ext cx="844550" cy="1689100"/>
          </a:xfrm>
          <a:custGeom>
            <a:avLst/>
            <a:gdLst>
              <a:gd name="connsiteX0" fmla="*/ 0 w 844443"/>
              <a:gd name="connsiteY0" fmla="*/ 0 h 1688886"/>
              <a:gd name="connsiteX1" fmla="*/ 844443 w 844443"/>
              <a:gd name="connsiteY1" fmla="*/ 844443 h 1688886"/>
              <a:gd name="connsiteX2" fmla="*/ 0 w 844443"/>
              <a:gd name="connsiteY2" fmla="*/ 1688886 h 1688886"/>
            </a:gdLst>
            <a:ahLst/>
            <a:cxnLst>
              <a:cxn ang="0">
                <a:pos x="connsiteX0" y="connsiteY0"/>
              </a:cxn>
              <a:cxn ang="0">
                <a:pos x="connsiteX1" y="connsiteY1"/>
              </a:cxn>
              <a:cxn ang="0">
                <a:pos x="connsiteX2" y="connsiteY2"/>
              </a:cxn>
            </a:cxnLst>
            <a:rect l="l" t="t" r="r" b="b"/>
            <a:pathLst>
              <a:path w="844443" h="1688886">
                <a:moveTo>
                  <a:pt x="0" y="0"/>
                </a:moveTo>
                <a:cubicBezTo>
                  <a:pt x="466373" y="0"/>
                  <a:pt x="844443" y="378070"/>
                  <a:pt x="844443" y="844443"/>
                </a:cubicBezTo>
                <a:cubicBezTo>
                  <a:pt x="844443" y="1310816"/>
                  <a:pt x="466373" y="1688886"/>
                  <a:pt x="0" y="1688886"/>
                </a:cubicBez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ea"/>
              <a:sym typeface="+mn-lt"/>
            </a:endParaRPr>
          </a:p>
        </p:txBody>
      </p:sp>
      <p:sp>
        <p:nvSpPr>
          <p:cNvPr id="6" name="任意多边形 10"/>
          <p:cNvSpPr/>
          <p:nvPr/>
        </p:nvSpPr>
        <p:spPr>
          <a:xfrm rot="5400000">
            <a:off x="1626750" y="-1700292"/>
            <a:ext cx="914400" cy="4933950"/>
          </a:xfrm>
          <a:custGeom>
            <a:avLst/>
            <a:gdLst>
              <a:gd name="connsiteX0" fmla="*/ 0 w 990604"/>
              <a:gd name="connsiteY0" fmla="*/ 5956738 h 5956738"/>
              <a:gd name="connsiteX1" fmla="*/ 0 w 990604"/>
              <a:gd name="connsiteY1" fmla="*/ 317938 h 5956738"/>
              <a:gd name="connsiteX2" fmla="*/ 6 w 990604"/>
              <a:gd name="connsiteY2" fmla="*/ 317938 h 5956738"/>
              <a:gd name="connsiteX3" fmla="*/ 495305 w 990604"/>
              <a:gd name="connsiteY3" fmla="*/ 0 h 5956738"/>
              <a:gd name="connsiteX4" fmla="*/ 990604 w 990604"/>
              <a:gd name="connsiteY4" fmla="*/ 317938 h 5956738"/>
              <a:gd name="connsiteX5" fmla="*/ 990601 w 990604"/>
              <a:gd name="connsiteY5" fmla="*/ 317938 h 5956738"/>
              <a:gd name="connsiteX6" fmla="*/ 990601 w 990604"/>
              <a:gd name="connsiteY6" fmla="*/ 5956738 h 5956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604" h="5956738">
                <a:moveTo>
                  <a:pt x="0" y="5956738"/>
                </a:moveTo>
                <a:lnTo>
                  <a:pt x="0" y="317938"/>
                </a:lnTo>
                <a:lnTo>
                  <a:pt x="6" y="317938"/>
                </a:lnTo>
                <a:lnTo>
                  <a:pt x="495305" y="0"/>
                </a:lnTo>
                <a:lnTo>
                  <a:pt x="990604" y="317938"/>
                </a:lnTo>
                <a:lnTo>
                  <a:pt x="990601" y="317938"/>
                </a:lnTo>
                <a:lnTo>
                  <a:pt x="990601" y="5956738"/>
                </a:lnTo>
                <a:close/>
              </a:path>
            </a:pathLst>
          </a:custGeom>
          <a:solidFill>
            <a:srgbClr val="4B649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1">
              <a:ln>
                <a:noFill/>
              </a:ln>
              <a:solidFill>
                <a:schemeClr val="lt1"/>
              </a:solidFill>
              <a:effectLst/>
              <a:uLnTx/>
              <a:uFillTx/>
              <a:latin typeface="+mn-lt"/>
              <a:ea typeface="+mn-ea"/>
              <a:cs typeface="+mn-cs"/>
            </a:endParaRPr>
          </a:p>
        </p:txBody>
      </p:sp>
      <p:pic>
        <p:nvPicPr>
          <p:cNvPr id="7" name="Picture 13" descr="D:\高校PPT模板\4西安交通大学PPT模板\校徽校名\校徽白色亮.png校徽白色亮"/>
          <p:cNvPicPr>
            <a:picLocks noChangeAspect="1"/>
          </p:cNvPicPr>
          <p:nvPr/>
        </p:nvPicPr>
        <p:blipFill>
          <a:blip r:embed="rId2"/>
          <a:srcRect/>
          <a:stretch>
            <a:fillRect/>
          </a:stretch>
        </p:blipFill>
        <p:spPr>
          <a:xfrm>
            <a:off x="430007" y="336535"/>
            <a:ext cx="895350" cy="876300"/>
          </a:xfrm>
          <a:prstGeom prst="rect">
            <a:avLst/>
          </a:prstGeom>
          <a:noFill/>
          <a:ln w="9525">
            <a:noFill/>
          </a:ln>
        </p:spPr>
      </p:pic>
      <p:sp>
        <p:nvSpPr>
          <p:cNvPr id="9" name="文本框 8"/>
          <p:cNvSpPr txBox="1"/>
          <p:nvPr/>
        </p:nvSpPr>
        <p:spPr>
          <a:xfrm>
            <a:off x="1284149" y="441064"/>
            <a:ext cx="3266776" cy="923330"/>
          </a:xfrm>
          <a:prstGeom prst="rect">
            <a:avLst/>
          </a:prstGeom>
          <a:noFill/>
        </p:spPr>
        <p:txBody>
          <a:bodyPr wrap="square" rtlCol="0">
            <a:spAutoFit/>
          </a:bodyPr>
          <a:lstStyle/>
          <a:p>
            <a:r>
              <a:rPr lang="zh-CN" altLang="en-US" sz="3600" b="1" dirty="0">
                <a:solidFill>
                  <a:schemeClr val="bg1">
                    <a:lumMod val="95000"/>
                  </a:schemeClr>
                </a:solidFill>
                <a:latin typeface="Arial" panose="020B0604020202020204" pitchFamily="34" charset="0"/>
                <a:ea typeface="微软雅黑" panose="020B0503020204020204" pitchFamily="34" charset="-122"/>
              </a:rPr>
              <a:t>十大关系概述</a:t>
            </a:r>
            <a:endParaRPr lang="zh-CN" altLang="en-US" sz="3600" b="1" dirty="0">
              <a:solidFill>
                <a:schemeClr val="bg1">
                  <a:lumMod val="95000"/>
                </a:schemeClr>
              </a:solidFill>
              <a:latin typeface="Arial" panose="020B0604020202020204" pitchFamily="34" charset="0"/>
              <a:ea typeface="微软雅黑" panose="020B0503020204020204" pitchFamily="34" charset="-122"/>
            </a:endParaRPr>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p="http://schemas.openxmlformats.org/presentationml/2006/main">
  <p:tag name="commondata" val="eyJoZGlkIjoiN2QxMTMwYmQ1YjNhNjljYzAwODk2MzRlNTQ3NTBjMDIifQ=="/>
</p:tagLst>
</file>

<file path=ppt/theme/theme1.xml><?xml version="1.0" encoding="utf-8"?>
<a:theme xmlns:a="http://schemas.openxmlformats.org/drawingml/2006/main" name="Office 主题">
  <a:themeElements>
    <a:clrScheme name="自定义 3">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4E67C8"/>
      </a:accent6>
      <a:hlink>
        <a:srgbClr val="56C7AA"/>
      </a:hlink>
      <a:folHlink>
        <a:srgbClr val="59A8D1"/>
      </a:folHlink>
    </a:clrScheme>
    <a:fontScheme name="自定义 3">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3220</Words>
  <Application>WPS 演示</Application>
  <PresentationFormat>宽屏</PresentationFormat>
  <Paragraphs>231</Paragraphs>
  <Slides>25</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25</vt:i4>
      </vt:variant>
    </vt:vector>
  </HeadingPairs>
  <TitlesOfParts>
    <vt:vector size="39" baseType="lpstr">
      <vt:lpstr>Arial</vt:lpstr>
      <vt:lpstr>宋体</vt:lpstr>
      <vt:lpstr>Wingdings</vt:lpstr>
      <vt:lpstr>微软雅黑</vt:lpstr>
      <vt:lpstr>Calibri</vt:lpstr>
      <vt:lpstr>Segoe UI</vt:lpstr>
      <vt:lpstr>等线</vt:lpstr>
      <vt:lpstr>Times New Roman</vt:lpstr>
      <vt:lpstr>华文细黑</vt:lpstr>
      <vt:lpstr>Arial Unicode MS</vt:lpstr>
      <vt:lpstr>Consolas</vt:lpstr>
      <vt:lpstr>PingFang SC</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丁雅庆</dc:creator>
  <cp:lastModifiedBy>我就是我</cp:lastModifiedBy>
  <cp:revision>113</cp:revision>
  <dcterms:created xsi:type="dcterms:W3CDTF">2016-01-15T03:19:00Z</dcterms:created>
  <dcterms:modified xsi:type="dcterms:W3CDTF">2025-01-22T04:04:06Z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2052-12.1.0.19770</vt:lpwstr>
  </property>
  <property fmtid="{D5CDD505-2E9C-101B-9397-08002B2CF9AE}" pid="3" name="ICV">
    <vt:lpwstr>4E26B2B2D60D4FBA9DE6A28BC9D954B9_13</vt:lpwstr>
  </property>
</Properties>
</file>